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8" r:id="rId2"/>
  </p:sldMasterIdLst>
  <p:notesMasterIdLst>
    <p:notesMasterId r:id="rId17"/>
  </p:notesMasterIdLst>
  <p:sldIdLst>
    <p:sldId id="256" r:id="rId3"/>
    <p:sldId id="258" r:id="rId4"/>
    <p:sldId id="259" r:id="rId5"/>
    <p:sldId id="260" r:id="rId6"/>
    <p:sldId id="261" r:id="rId7"/>
    <p:sldId id="262" r:id="rId8"/>
    <p:sldId id="263" r:id="rId9"/>
    <p:sldId id="307" r:id="rId10"/>
    <p:sldId id="308" r:id="rId11"/>
    <p:sldId id="309" r:id="rId12"/>
    <p:sldId id="310" r:id="rId13"/>
    <p:sldId id="311" r:id="rId14"/>
    <p:sldId id="312" r:id="rId15"/>
    <p:sldId id="31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C83A88-6D44-4381-B627-82B03BF3A3F5}" type="datetimeFigureOut">
              <a:rPr lang="en-US" smtClean="0"/>
              <a:t>12/4/2020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803CD-9569-499A-8626-FA7276929569}" type="slidenum">
              <a:rPr lang="en-US" smtClean="0"/>
              <a:t>‹#›</a:t>
            </a:fld>
            <a:endParaRPr lang="en-US" dirty="0"/>
          </a:p>
        </p:txBody>
      </p:sp>
    </p:spTree>
    <p:extLst>
      <p:ext uri="{BB962C8B-B14F-4D97-AF65-F5344CB8AC3E}">
        <p14:creationId xmlns:p14="http://schemas.microsoft.com/office/powerpoint/2010/main" val="1645882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C12859-3508-448C-87E3-A98CBBFD60EA}" type="slidenum">
              <a:rPr kumimoji="0" lang="en-US" sz="10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7039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8851392" y="457200"/>
            <a:ext cx="2578608" cy="343814"/>
          </a:xfrm>
          <a:prstGeom prst="rect">
            <a:avLst/>
          </a:prstGeom>
        </p:spPr>
      </p:pic>
      <p:sp>
        <p:nvSpPr>
          <p:cNvPr id="27" name="Text Placeholder 26"/>
          <p:cNvSpPr>
            <a:spLocks noGrp="1"/>
          </p:cNvSpPr>
          <p:nvPr>
            <p:ph type="body" sz="quarter" idx="16" hasCustomPrompt="1"/>
          </p:nvPr>
        </p:nvSpPr>
        <p:spPr>
          <a:xfrm>
            <a:off x="8966200" y="4896295"/>
            <a:ext cx="2452688" cy="1096171"/>
          </a:xfrm>
        </p:spPr>
        <p:txBody>
          <a:bodyPr rIns="0" anchor="b" anchorCtr="0">
            <a:noAutofit/>
          </a:bodyPr>
          <a:lstStyle>
            <a:lvl1pPr marL="0" indent="0" algn="r">
              <a:spcAft>
                <a:spcPts val="0"/>
              </a:spcAft>
              <a:buNone/>
              <a:defRPr sz="2000" baseline="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8" name="Rectangle 7"/>
          <p:cNvSpPr/>
          <p:nvPr/>
        </p:nvSpPr>
        <p:spPr>
          <a:xfrm>
            <a:off x="0" y="0"/>
            <a:ext cx="37719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sp>
        <p:nvSpPr>
          <p:cNvPr id="2" name="Title 1"/>
          <p:cNvSpPr>
            <a:spLocks noGrp="1"/>
          </p:cNvSpPr>
          <p:nvPr>
            <p:ph type="ctrTitle"/>
          </p:nvPr>
        </p:nvSpPr>
        <p:spPr>
          <a:xfrm>
            <a:off x="5650992" y="1524000"/>
            <a:ext cx="5779008" cy="1475231"/>
          </a:xfrm>
        </p:spPr>
        <p:txBody>
          <a:bodyPr rIns="0" anchor="t" anchorCtr="0">
            <a:normAutofit/>
          </a:bodyPr>
          <a:lstStyle>
            <a:lvl1pPr algn="r">
              <a:defRPr sz="3200" b="1">
                <a:solidFill>
                  <a:schemeClr val="bg2"/>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5640382" y="3107049"/>
            <a:ext cx="5779008"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6"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rgbClr val="FFFFFF"/>
              </a:solidFill>
            </a:endParaRPr>
          </a:p>
        </p:txBody>
      </p:sp>
      <p:sp>
        <p:nvSpPr>
          <p:cNvPr id="25" name="Text Placeholder 24"/>
          <p:cNvSpPr>
            <a:spLocks noGrp="1"/>
          </p:cNvSpPr>
          <p:nvPr>
            <p:ph type="body" sz="quarter" idx="15" hasCustomPrompt="1"/>
          </p:nvPr>
        </p:nvSpPr>
        <p:spPr>
          <a:xfrm>
            <a:off x="5651500" y="4035870"/>
            <a:ext cx="5778500"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24945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76201"/>
            <a:ext cx="10515600" cy="914400"/>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514725"/>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514725"/>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12"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3" name="Date Placeholder 3"/>
          <p:cNvSpPr>
            <a:spLocks noGrp="1"/>
          </p:cNvSpPr>
          <p:nvPr>
            <p:ph type="dt" sz="half" idx="13"/>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4131332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9"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90463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8260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19200"/>
            <a:ext cx="3932237" cy="838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600200"/>
            <a:ext cx="6172200" cy="4260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33151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95400"/>
            <a:ext cx="3932237" cy="762000"/>
          </a:xfrm>
        </p:spPr>
        <p:txBody>
          <a:bodyPr anchor="b">
            <a:noAutofit/>
          </a:bodyPr>
          <a:lstStyle>
            <a:lvl1pPr>
              <a:defRPr sz="240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5183188" y="1295400"/>
            <a:ext cx="6172200" cy="4565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lvl1pPr>
          </a:lstStyle>
          <a:p>
            <a:r>
              <a:rPr lang="en-US" dirty="0"/>
              <a:t>OPTIONAL FOOTER INFORMATION GOES HERE</a:t>
            </a:r>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rgbClr val="767171"/>
                </a:solidFill>
              </a:defRPr>
            </a:lvl1pPr>
          </a:lstStyle>
          <a:p>
            <a:fld id="{851F7D3E-8E11-426F-B801-92D19595A450}" type="datetime1">
              <a:rPr lang="en-US" smtClean="0"/>
              <a:t>12/4/2020</a:t>
            </a:fld>
            <a:endParaRPr lang="en-US" dirty="0"/>
          </a:p>
        </p:txBody>
      </p:sp>
    </p:spTree>
    <p:extLst>
      <p:ext uri="{BB962C8B-B14F-4D97-AF65-F5344CB8AC3E}">
        <p14:creationId xmlns:p14="http://schemas.microsoft.com/office/powerpoint/2010/main" val="493906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213226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295399"/>
            <a:ext cx="2628900" cy="45720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1295399"/>
            <a:ext cx="7734300"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2346332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5"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819400"/>
            <a:ext cx="12192000" cy="3617912"/>
          </a:xfrm>
          <a:prstGeom prst="rect">
            <a:avLst/>
          </a:prstGeom>
          <a:noFill/>
          <a:ln w="9525">
            <a:noFill/>
            <a:miter lim="800000"/>
            <a:headEnd/>
            <a:tailEnd/>
          </a:ln>
        </p:spPr>
      </p:pic>
      <p:sp>
        <p:nvSpPr>
          <p:cNvPr id="2" name="Title 1"/>
          <p:cNvSpPr>
            <a:spLocks noGrp="1"/>
          </p:cNvSpPr>
          <p:nvPr>
            <p:ph type="ctrTitle"/>
          </p:nvPr>
        </p:nvSpPr>
        <p:spPr>
          <a:xfrm>
            <a:off x="609599" y="1754773"/>
            <a:ext cx="10928351" cy="908050"/>
          </a:xfrm>
        </p:spPr>
        <p:txBody>
          <a:bodyPr anchor="t" anchorCtr="0"/>
          <a:lstStyle>
            <a:lvl1pPr>
              <a:defRPr>
                <a:solidFill>
                  <a:schemeClr val="accent2"/>
                </a:solidFill>
              </a:defRPr>
            </a:lvl1pPr>
          </a:lstStyle>
          <a:p>
            <a:r>
              <a:rPr lang="en-US"/>
              <a:t>Click to edit Master title style</a:t>
            </a:r>
            <a:endParaRPr lang="en-US" dirty="0"/>
          </a:p>
        </p:txBody>
      </p:sp>
      <p:sp>
        <p:nvSpPr>
          <p:cNvPr id="3" name="Subtitle 2"/>
          <p:cNvSpPr>
            <a:spLocks noGrp="1"/>
          </p:cNvSpPr>
          <p:nvPr>
            <p:ph type="subTitle" idx="1"/>
          </p:nvPr>
        </p:nvSpPr>
        <p:spPr>
          <a:xfrm>
            <a:off x="609600" y="1091862"/>
            <a:ext cx="8449733" cy="621411"/>
          </a:xfrm>
        </p:spPr>
        <p:txBody>
          <a:bodyPr anchor="b"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1" name="Text Placeholder 21"/>
          <p:cNvSpPr>
            <a:spLocks noGrp="1"/>
          </p:cNvSpPr>
          <p:nvPr>
            <p:ph type="body" sz="quarter" idx="16" hasCustomPrompt="1"/>
          </p:nvPr>
        </p:nvSpPr>
        <p:spPr bwMode="white">
          <a:xfrm>
            <a:off x="6667984" y="4548842"/>
            <a:ext cx="1857777" cy="364951"/>
          </a:xfrm>
          <a:prstGeom prst="rect">
            <a:avLst/>
          </a:prstGeom>
        </p:spPr>
        <p:txBody>
          <a:bodyPr anchor="ctr"/>
          <a:lstStyle>
            <a:lvl1pPr marL="0" indent="0">
              <a:buNone/>
              <a:defRPr sz="1300" b="0" baseline="0">
                <a:solidFill>
                  <a:schemeClr val="bg1"/>
                </a:solidFill>
              </a:defRPr>
            </a:lvl1pPr>
          </a:lstStyle>
          <a:p>
            <a:pPr lvl="0"/>
            <a:r>
              <a:rPr lang="en-US" dirty="0"/>
              <a:t>Click to edit: Date</a:t>
            </a:r>
          </a:p>
        </p:txBody>
      </p:sp>
      <p:sp>
        <p:nvSpPr>
          <p:cNvPr id="22" name="Text Placeholder 21"/>
          <p:cNvSpPr>
            <a:spLocks noGrp="1"/>
          </p:cNvSpPr>
          <p:nvPr>
            <p:ph type="body" sz="quarter" idx="17" hasCustomPrompt="1"/>
          </p:nvPr>
        </p:nvSpPr>
        <p:spPr bwMode="white">
          <a:xfrm>
            <a:off x="8525760" y="4548842"/>
            <a:ext cx="3446875" cy="364951"/>
          </a:xfrm>
          <a:prstGeom prst="rect">
            <a:avLst/>
          </a:prstGeom>
        </p:spPr>
        <p:txBody>
          <a:bodyPr anchor="ctr"/>
          <a:lstStyle>
            <a:lvl1pPr marL="0" indent="0" algn="ctr">
              <a:buNone/>
              <a:defRPr sz="1300" b="0" baseline="0">
                <a:solidFill>
                  <a:schemeClr val="bg1"/>
                </a:solidFill>
              </a:defRPr>
            </a:lvl1pPr>
          </a:lstStyle>
          <a:p>
            <a:pPr lvl="0"/>
            <a:r>
              <a:rPr lang="en-US" dirty="0"/>
              <a:t>Click to edit: Venue/Location</a:t>
            </a:r>
          </a:p>
        </p:txBody>
      </p:sp>
      <p:sp>
        <p:nvSpPr>
          <p:cNvPr id="23" name="Text Placeholder 15"/>
          <p:cNvSpPr>
            <a:spLocks noGrp="1"/>
          </p:cNvSpPr>
          <p:nvPr>
            <p:ph type="body" sz="quarter" idx="18" hasCustomPrompt="1"/>
          </p:nvPr>
        </p:nvSpPr>
        <p:spPr bwMode="white">
          <a:xfrm>
            <a:off x="6667982" y="5233288"/>
            <a:ext cx="5304652" cy="1032650"/>
          </a:xfrm>
          <a:prstGeom prst="rect">
            <a:avLst/>
          </a:prstGeom>
        </p:spPr>
        <p:txBody>
          <a:bodyPr/>
          <a:lstStyle>
            <a:lvl1pPr marL="0" indent="0">
              <a:spcAft>
                <a:spcPts val="0"/>
              </a:spcAft>
              <a:buNone/>
              <a:defRPr sz="2000" baseline="0">
                <a:solidFill>
                  <a:schemeClr val="bg1"/>
                </a:solidFill>
              </a:defRPr>
            </a:lvl1pPr>
          </a:lstStyle>
          <a:p>
            <a:pPr lvl="0"/>
            <a:r>
              <a:rPr lang="en-US" dirty="0"/>
              <a:t>Click to edit: Presented by/for</a:t>
            </a:r>
          </a:p>
        </p:txBody>
      </p:sp>
      <p:sp>
        <p:nvSpPr>
          <p:cNvPr id="24" name="Rectangle 23"/>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grpSp>
        <p:nvGrpSpPr>
          <p:cNvPr id="26" name="Group 25"/>
          <p:cNvGrpSpPr/>
          <p:nvPr userDrawn="1"/>
        </p:nvGrpSpPr>
        <p:grpSpPr>
          <a:xfrm>
            <a:off x="9680576" y="461963"/>
            <a:ext cx="1863725" cy="377218"/>
            <a:chOff x="6794500" y="461963"/>
            <a:chExt cx="1863725" cy="377218"/>
          </a:xfrm>
        </p:grpSpPr>
        <p:sp>
          <p:nvSpPr>
            <p:cNvPr id="27" name="AutoShape 3"/>
            <p:cNvSpPr>
              <a:spLocks noChangeAspect="1" noChangeArrowheads="1" noTextEdit="1"/>
            </p:cNvSpPr>
            <p:nvPr/>
          </p:nvSpPr>
          <p:spPr bwMode="gray">
            <a:xfrm>
              <a:off x="6794500" y="461963"/>
              <a:ext cx="1863724" cy="37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8" name="Freeform 5"/>
            <p:cNvSpPr>
              <a:spLocks noEditPoints="1"/>
            </p:cNvSpPr>
            <p:nvPr/>
          </p:nvSpPr>
          <p:spPr bwMode="gray">
            <a:xfrm>
              <a:off x="6794500" y="625522"/>
              <a:ext cx="646113" cy="119096"/>
            </a:xfrm>
            <a:custGeom>
              <a:avLst/>
              <a:gdLst>
                <a:gd name="T0" fmla="*/ 22198 w 815"/>
                <a:gd name="T1" fmla="*/ 53900 h 148"/>
                <a:gd name="T2" fmla="*/ 38846 w 815"/>
                <a:gd name="T3" fmla="*/ 51487 h 148"/>
                <a:gd name="T4" fmla="*/ 43603 w 815"/>
                <a:gd name="T5" fmla="*/ 47464 h 148"/>
                <a:gd name="T6" fmla="*/ 47567 w 815"/>
                <a:gd name="T7" fmla="*/ 34593 h 148"/>
                <a:gd name="T8" fmla="*/ 45981 w 815"/>
                <a:gd name="T9" fmla="*/ 24134 h 148"/>
                <a:gd name="T10" fmla="*/ 42017 w 815"/>
                <a:gd name="T11" fmla="*/ 18503 h 148"/>
                <a:gd name="T12" fmla="*/ 28540 w 815"/>
                <a:gd name="T13" fmla="*/ 13676 h 148"/>
                <a:gd name="T14" fmla="*/ 10306 w 815"/>
                <a:gd name="T15" fmla="*/ 53900 h 148"/>
                <a:gd name="T16" fmla="*/ 22198 w 815"/>
                <a:gd name="T17" fmla="*/ 106996 h 148"/>
                <a:gd name="T18" fmla="*/ 37261 w 815"/>
                <a:gd name="T19" fmla="*/ 106191 h 148"/>
                <a:gd name="T20" fmla="*/ 44395 w 815"/>
                <a:gd name="T21" fmla="*/ 102973 h 148"/>
                <a:gd name="T22" fmla="*/ 49945 w 815"/>
                <a:gd name="T23" fmla="*/ 95733 h 148"/>
                <a:gd name="T24" fmla="*/ 51530 w 815"/>
                <a:gd name="T25" fmla="*/ 85275 h 148"/>
                <a:gd name="T26" fmla="*/ 49945 w 815"/>
                <a:gd name="T27" fmla="*/ 74012 h 148"/>
                <a:gd name="T28" fmla="*/ 43603 w 815"/>
                <a:gd name="T29" fmla="*/ 65967 h 148"/>
                <a:gd name="T30" fmla="*/ 36468 w 815"/>
                <a:gd name="T31" fmla="*/ 63554 h 148"/>
                <a:gd name="T32" fmla="*/ 22198 w 815"/>
                <a:gd name="T33" fmla="*/ 62749 h 148"/>
                <a:gd name="T34" fmla="*/ 10306 w 815"/>
                <a:gd name="T35" fmla="*/ 106996 h 148"/>
                <a:gd name="T36" fmla="*/ 19027 w 815"/>
                <a:gd name="T37" fmla="*/ 4827 h 148"/>
                <a:gd name="T38" fmla="*/ 36468 w 815"/>
                <a:gd name="T39" fmla="*/ 5631 h 148"/>
                <a:gd name="T40" fmla="*/ 46774 w 815"/>
                <a:gd name="T41" fmla="*/ 9654 h 148"/>
                <a:gd name="T42" fmla="*/ 54702 w 815"/>
                <a:gd name="T43" fmla="*/ 20112 h 148"/>
                <a:gd name="T44" fmla="*/ 57873 w 815"/>
                <a:gd name="T45" fmla="*/ 33788 h 148"/>
                <a:gd name="T46" fmla="*/ 57080 w 815"/>
                <a:gd name="T47" fmla="*/ 41833 h 148"/>
                <a:gd name="T48" fmla="*/ 53116 w 815"/>
                <a:gd name="T49" fmla="*/ 48269 h 148"/>
                <a:gd name="T50" fmla="*/ 44395 w 815"/>
                <a:gd name="T51" fmla="*/ 55509 h 148"/>
                <a:gd name="T52" fmla="*/ 45981 w 815"/>
                <a:gd name="T53" fmla="*/ 58727 h 148"/>
                <a:gd name="T54" fmla="*/ 57080 w 815"/>
                <a:gd name="T55" fmla="*/ 65967 h 148"/>
                <a:gd name="T56" fmla="*/ 61044 w 815"/>
                <a:gd name="T57" fmla="*/ 73208 h 148"/>
                <a:gd name="T58" fmla="*/ 63422 w 815"/>
                <a:gd name="T59" fmla="*/ 82861 h 148"/>
                <a:gd name="T60" fmla="*/ 61044 w 815"/>
                <a:gd name="T61" fmla="*/ 96538 h 148"/>
                <a:gd name="T62" fmla="*/ 53909 w 815"/>
                <a:gd name="T63" fmla="*/ 107800 h 148"/>
                <a:gd name="T64" fmla="*/ 42017 w 815"/>
                <a:gd name="T65" fmla="*/ 114236 h 148"/>
                <a:gd name="T66" fmla="*/ 0 w 815"/>
                <a:gd name="T67" fmla="*/ 115845 h 148"/>
                <a:gd name="T68" fmla="*/ 139529 w 815"/>
                <a:gd name="T69" fmla="*/ 4827 h 148"/>
                <a:gd name="T70" fmla="*/ 186303 w 815"/>
                <a:gd name="T71" fmla="*/ 106191 h 148"/>
                <a:gd name="T72" fmla="*/ 139529 w 815"/>
                <a:gd name="T73" fmla="*/ 115845 h 148"/>
                <a:gd name="T74" fmla="*/ 281436 w 815"/>
                <a:gd name="T75" fmla="*/ 20916 h 148"/>
                <a:gd name="T76" fmla="*/ 233869 w 815"/>
                <a:gd name="T77" fmla="*/ 115845 h 148"/>
                <a:gd name="T78" fmla="*/ 317111 w 815"/>
                <a:gd name="T79" fmla="*/ 115845 h 148"/>
                <a:gd name="T80" fmla="*/ 244175 w 815"/>
                <a:gd name="T81" fmla="*/ 115845 h 148"/>
                <a:gd name="T82" fmla="*/ 401145 w 815"/>
                <a:gd name="T83" fmla="*/ 115845 h 148"/>
                <a:gd name="T84" fmla="*/ 478837 w 815"/>
                <a:gd name="T85" fmla="*/ 4827 h 148"/>
                <a:gd name="T86" fmla="*/ 409866 w 815"/>
                <a:gd name="T87" fmla="*/ 25743 h 148"/>
                <a:gd name="T88" fmla="*/ 401145 w 815"/>
                <a:gd name="T89" fmla="*/ 115845 h 148"/>
                <a:gd name="T90" fmla="*/ 581105 w 815"/>
                <a:gd name="T91" fmla="*/ 4827 h 148"/>
                <a:gd name="T92" fmla="*/ 643735 w 815"/>
                <a:gd name="T93" fmla="*/ 4827 h 148"/>
                <a:gd name="T94" fmla="*/ 631843 w 815"/>
                <a:gd name="T95" fmla="*/ 115845 h 148"/>
                <a:gd name="T96" fmla="*/ 570799 w 815"/>
                <a:gd name="T97" fmla="*/ 115845 h 1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 h="148">
                  <a:moveTo>
                    <a:pt x="13" y="67"/>
                  </a:moveTo>
                  <a:lnTo>
                    <a:pt x="28" y="67"/>
                  </a:lnTo>
                  <a:lnTo>
                    <a:pt x="36" y="66"/>
                  </a:lnTo>
                  <a:lnTo>
                    <a:pt x="42" y="66"/>
                  </a:lnTo>
                  <a:lnTo>
                    <a:pt x="49" y="64"/>
                  </a:lnTo>
                  <a:lnTo>
                    <a:pt x="53" y="61"/>
                  </a:lnTo>
                  <a:lnTo>
                    <a:pt x="55" y="59"/>
                  </a:lnTo>
                  <a:lnTo>
                    <a:pt x="58" y="53"/>
                  </a:lnTo>
                  <a:lnTo>
                    <a:pt x="59" y="48"/>
                  </a:lnTo>
                  <a:lnTo>
                    <a:pt x="60" y="43"/>
                  </a:lnTo>
                  <a:lnTo>
                    <a:pt x="59" y="35"/>
                  </a:lnTo>
                  <a:lnTo>
                    <a:pt x="58" y="30"/>
                  </a:lnTo>
                  <a:lnTo>
                    <a:pt x="56" y="26"/>
                  </a:lnTo>
                  <a:lnTo>
                    <a:pt x="53" y="23"/>
                  </a:lnTo>
                  <a:lnTo>
                    <a:pt x="49" y="20"/>
                  </a:lnTo>
                  <a:lnTo>
                    <a:pt x="44" y="19"/>
                  </a:lnTo>
                  <a:lnTo>
                    <a:pt x="36" y="17"/>
                  </a:lnTo>
                  <a:lnTo>
                    <a:pt x="28" y="16"/>
                  </a:lnTo>
                  <a:lnTo>
                    <a:pt x="13" y="16"/>
                  </a:lnTo>
                  <a:lnTo>
                    <a:pt x="13" y="67"/>
                  </a:lnTo>
                  <a:close/>
                  <a:moveTo>
                    <a:pt x="13" y="133"/>
                  </a:moveTo>
                  <a:lnTo>
                    <a:pt x="28" y="133"/>
                  </a:lnTo>
                  <a:lnTo>
                    <a:pt x="40" y="133"/>
                  </a:lnTo>
                  <a:lnTo>
                    <a:pt x="47" y="132"/>
                  </a:lnTo>
                  <a:lnTo>
                    <a:pt x="53" y="130"/>
                  </a:lnTo>
                  <a:lnTo>
                    <a:pt x="56" y="128"/>
                  </a:lnTo>
                  <a:lnTo>
                    <a:pt x="60" y="124"/>
                  </a:lnTo>
                  <a:lnTo>
                    <a:pt x="63" y="119"/>
                  </a:lnTo>
                  <a:lnTo>
                    <a:pt x="65" y="112"/>
                  </a:lnTo>
                  <a:lnTo>
                    <a:pt x="65" y="106"/>
                  </a:lnTo>
                  <a:lnTo>
                    <a:pt x="65" y="98"/>
                  </a:lnTo>
                  <a:lnTo>
                    <a:pt x="63" y="92"/>
                  </a:lnTo>
                  <a:lnTo>
                    <a:pt x="59" y="85"/>
                  </a:lnTo>
                  <a:lnTo>
                    <a:pt x="55" y="82"/>
                  </a:lnTo>
                  <a:lnTo>
                    <a:pt x="51" y="80"/>
                  </a:lnTo>
                  <a:lnTo>
                    <a:pt x="46" y="79"/>
                  </a:lnTo>
                  <a:lnTo>
                    <a:pt x="31" y="78"/>
                  </a:lnTo>
                  <a:lnTo>
                    <a:pt x="28" y="78"/>
                  </a:lnTo>
                  <a:lnTo>
                    <a:pt x="13" y="78"/>
                  </a:lnTo>
                  <a:lnTo>
                    <a:pt x="13" y="133"/>
                  </a:lnTo>
                  <a:close/>
                  <a:moveTo>
                    <a:pt x="0" y="144"/>
                  </a:moveTo>
                  <a:lnTo>
                    <a:pt x="0" y="6"/>
                  </a:lnTo>
                  <a:lnTo>
                    <a:pt x="24" y="6"/>
                  </a:lnTo>
                  <a:lnTo>
                    <a:pt x="37" y="6"/>
                  </a:lnTo>
                  <a:lnTo>
                    <a:pt x="46" y="7"/>
                  </a:lnTo>
                  <a:lnTo>
                    <a:pt x="53" y="10"/>
                  </a:lnTo>
                  <a:lnTo>
                    <a:pt x="59" y="12"/>
                  </a:lnTo>
                  <a:lnTo>
                    <a:pt x="64" y="19"/>
                  </a:lnTo>
                  <a:lnTo>
                    <a:pt x="69" y="25"/>
                  </a:lnTo>
                  <a:lnTo>
                    <a:pt x="72" y="33"/>
                  </a:lnTo>
                  <a:lnTo>
                    <a:pt x="73" y="42"/>
                  </a:lnTo>
                  <a:lnTo>
                    <a:pt x="72" y="47"/>
                  </a:lnTo>
                  <a:lnTo>
                    <a:pt x="72" y="52"/>
                  </a:lnTo>
                  <a:lnTo>
                    <a:pt x="69" y="56"/>
                  </a:lnTo>
                  <a:lnTo>
                    <a:pt x="67" y="60"/>
                  </a:lnTo>
                  <a:lnTo>
                    <a:pt x="64" y="64"/>
                  </a:lnTo>
                  <a:lnTo>
                    <a:pt x="60" y="66"/>
                  </a:lnTo>
                  <a:lnTo>
                    <a:pt x="56" y="69"/>
                  </a:lnTo>
                  <a:lnTo>
                    <a:pt x="51" y="70"/>
                  </a:lnTo>
                  <a:lnTo>
                    <a:pt x="58" y="73"/>
                  </a:lnTo>
                  <a:lnTo>
                    <a:pt x="63" y="74"/>
                  </a:lnTo>
                  <a:lnTo>
                    <a:pt x="68" y="78"/>
                  </a:lnTo>
                  <a:lnTo>
                    <a:pt x="72" y="82"/>
                  </a:lnTo>
                  <a:lnTo>
                    <a:pt x="76" y="85"/>
                  </a:lnTo>
                  <a:lnTo>
                    <a:pt x="77" y="91"/>
                  </a:lnTo>
                  <a:lnTo>
                    <a:pt x="80" y="97"/>
                  </a:lnTo>
                  <a:lnTo>
                    <a:pt x="80" y="103"/>
                  </a:lnTo>
                  <a:lnTo>
                    <a:pt x="78" y="112"/>
                  </a:lnTo>
                  <a:lnTo>
                    <a:pt x="77" y="120"/>
                  </a:lnTo>
                  <a:lnTo>
                    <a:pt x="73" y="128"/>
                  </a:lnTo>
                  <a:lnTo>
                    <a:pt x="68" y="134"/>
                  </a:lnTo>
                  <a:lnTo>
                    <a:pt x="62" y="138"/>
                  </a:lnTo>
                  <a:lnTo>
                    <a:pt x="53" y="142"/>
                  </a:lnTo>
                  <a:lnTo>
                    <a:pt x="41" y="143"/>
                  </a:lnTo>
                  <a:lnTo>
                    <a:pt x="24" y="144"/>
                  </a:lnTo>
                  <a:lnTo>
                    <a:pt x="0" y="144"/>
                  </a:lnTo>
                  <a:close/>
                  <a:moveTo>
                    <a:pt x="176" y="144"/>
                  </a:moveTo>
                  <a:lnTo>
                    <a:pt x="176" y="6"/>
                  </a:lnTo>
                  <a:lnTo>
                    <a:pt x="189" y="6"/>
                  </a:lnTo>
                  <a:lnTo>
                    <a:pt x="189" y="132"/>
                  </a:lnTo>
                  <a:lnTo>
                    <a:pt x="235" y="132"/>
                  </a:lnTo>
                  <a:lnTo>
                    <a:pt x="235" y="144"/>
                  </a:lnTo>
                  <a:lnTo>
                    <a:pt x="176" y="144"/>
                  </a:lnTo>
                  <a:close/>
                  <a:moveTo>
                    <a:pt x="331" y="87"/>
                  </a:moveTo>
                  <a:lnTo>
                    <a:pt x="379" y="87"/>
                  </a:lnTo>
                  <a:lnTo>
                    <a:pt x="355" y="26"/>
                  </a:lnTo>
                  <a:lnTo>
                    <a:pt x="331" y="87"/>
                  </a:lnTo>
                  <a:close/>
                  <a:moveTo>
                    <a:pt x="295" y="144"/>
                  </a:moveTo>
                  <a:lnTo>
                    <a:pt x="355" y="1"/>
                  </a:lnTo>
                  <a:lnTo>
                    <a:pt x="414" y="144"/>
                  </a:lnTo>
                  <a:lnTo>
                    <a:pt x="400" y="144"/>
                  </a:lnTo>
                  <a:lnTo>
                    <a:pt x="382" y="97"/>
                  </a:lnTo>
                  <a:lnTo>
                    <a:pt x="326" y="97"/>
                  </a:lnTo>
                  <a:lnTo>
                    <a:pt x="308" y="144"/>
                  </a:lnTo>
                  <a:lnTo>
                    <a:pt x="295" y="144"/>
                  </a:lnTo>
                  <a:close/>
                  <a:moveTo>
                    <a:pt x="506" y="144"/>
                  </a:moveTo>
                  <a:lnTo>
                    <a:pt x="506" y="0"/>
                  </a:lnTo>
                  <a:lnTo>
                    <a:pt x="604" y="115"/>
                  </a:lnTo>
                  <a:lnTo>
                    <a:pt x="604" y="6"/>
                  </a:lnTo>
                  <a:lnTo>
                    <a:pt x="616" y="6"/>
                  </a:lnTo>
                  <a:lnTo>
                    <a:pt x="616" y="148"/>
                  </a:lnTo>
                  <a:lnTo>
                    <a:pt x="517" y="32"/>
                  </a:lnTo>
                  <a:lnTo>
                    <a:pt x="517" y="144"/>
                  </a:lnTo>
                  <a:lnTo>
                    <a:pt x="506" y="144"/>
                  </a:lnTo>
                  <a:close/>
                  <a:moveTo>
                    <a:pt x="720" y="144"/>
                  </a:moveTo>
                  <a:lnTo>
                    <a:pt x="720" y="6"/>
                  </a:lnTo>
                  <a:lnTo>
                    <a:pt x="733" y="6"/>
                  </a:lnTo>
                  <a:lnTo>
                    <a:pt x="733" y="70"/>
                  </a:lnTo>
                  <a:lnTo>
                    <a:pt x="795" y="6"/>
                  </a:lnTo>
                  <a:lnTo>
                    <a:pt x="812" y="6"/>
                  </a:lnTo>
                  <a:lnTo>
                    <a:pt x="747" y="71"/>
                  </a:lnTo>
                  <a:lnTo>
                    <a:pt x="815" y="144"/>
                  </a:lnTo>
                  <a:lnTo>
                    <a:pt x="797" y="144"/>
                  </a:lnTo>
                  <a:lnTo>
                    <a:pt x="733" y="74"/>
                  </a:lnTo>
                  <a:lnTo>
                    <a:pt x="733" y="144"/>
                  </a:lnTo>
                  <a:lnTo>
                    <a:pt x="720"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6"/>
            <p:cNvSpPr>
              <a:spLocks noEditPoints="1"/>
            </p:cNvSpPr>
            <p:nvPr/>
          </p:nvSpPr>
          <p:spPr bwMode="gray">
            <a:xfrm>
              <a:off x="7975599" y="625522"/>
              <a:ext cx="520700" cy="119096"/>
            </a:xfrm>
            <a:custGeom>
              <a:avLst/>
              <a:gdLst>
                <a:gd name="T0" fmla="*/ 19844 w 656"/>
                <a:gd name="T1" fmla="*/ 53181 h 150"/>
                <a:gd name="T2" fmla="*/ 31750 w 656"/>
                <a:gd name="T3" fmla="*/ 52388 h 150"/>
                <a:gd name="T4" fmla="*/ 38894 w 656"/>
                <a:gd name="T5" fmla="*/ 49213 h 150"/>
                <a:gd name="T6" fmla="*/ 44450 w 656"/>
                <a:gd name="T7" fmla="*/ 39688 h 150"/>
                <a:gd name="T8" fmla="*/ 44450 w 656"/>
                <a:gd name="T9" fmla="*/ 29369 h 150"/>
                <a:gd name="T10" fmla="*/ 38894 w 656"/>
                <a:gd name="T11" fmla="*/ 18256 h 150"/>
                <a:gd name="T12" fmla="*/ 31750 w 656"/>
                <a:gd name="T13" fmla="*/ 15081 h 150"/>
                <a:gd name="T14" fmla="*/ 9525 w 656"/>
                <a:gd name="T15" fmla="*/ 12700 h 150"/>
                <a:gd name="T16" fmla="*/ 53975 w 656"/>
                <a:gd name="T17" fmla="*/ 114300 h 150"/>
                <a:gd name="T18" fmla="*/ 9525 w 656"/>
                <a:gd name="T19" fmla="*/ 114300 h 150"/>
                <a:gd name="T20" fmla="*/ 19844 w 656"/>
                <a:gd name="T21" fmla="*/ 4763 h 150"/>
                <a:gd name="T22" fmla="*/ 35719 w 656"/>
                <a:gd name="T23" fmla="*/ 6350 h 150"/>
                <a:gd name="T24" fmla="*/ 46831 w 656"/>
                <a:gd name="T25" fmla="*/ 11906 h 150"/>
                <a:gd name="T26" fmla="*/ 55563 w 656"/>
                <a:gd name="T27" fmla="*/ 26988 h 150"/>
                <a:gd name="T28" fmla="*/ 55563 w 656"/>
                <a:gd name="T29" fmla="*/ 40481 h 150"/>
                <a:gd name="T30" fmla="*/ 48419 w 656"/>
                <a:gd name="T31" fmla="*/ 54769 h 150"/>
                <a:gd name="T32" fmla="*/ 38894 w 656"/>
                <a:gd name="T33" fmla="*/ 59532 h 150"/>
                <a:gd name="T34" fmla="*/ 66675 w 656"/>
                <a:gd name="T35" fmla="*/ 114300 h 150"/>
                <a:gd name="T36" fmla="*/ 171450 w 656"/>
                <a:gd name="T37" fmla="*/ 108744 h 150"/>
                <a:gd name="T38" fmla="*/ 190500 w 656"/>
                <a:gd name="T39" fmla="*/ 104775 h 150"/>
                <a:gd name="T40" fmla="*/ 206375 w 656"/>
                <a:gd name="T41" fmla="*/ 94457 h 150"/>
                <a:gd name="T42" fmla="*/ 215900 w 656"/>
                <a:gd name="T43" fmla="*/ 77788 h 150"/>
                <a:gd name="T44" fmla="*/ 219869 w 656"/>
                <a:gd name="T45" fmla="*/ 59532 h 150"/>
                <a:gd name="T46" fmla="*/ 215900 w 656"/>
                <a:gd name="T47" fmla="*/ 41275 h 150"/>
                <a:gd name="T48" fmla="*/ 206375 w 656"/>
                <a:gd name="T49" fmla="*/ 25400 h 150"/>
                <a:gd name="T50" fmla="*/ 190500 w 656"/>
                <a:gd name="T51" fmla="*/ 15081 h 150"/>
                <a:gd name="T52" fmla="*/ 171450 w 656"/>
                <a:gd name="T53" fmla="*/ 11113 h 150"/>
                <a:gd name="T54" fmla="*/ 153194 w 656"/>
                <a:gd name="T55" fmla="*/ 15081 h 150"/>
                <a:gd name="T56" fmla="*/ 138113 w 656"/>
                <a:gd name="T57" fmla="*/ 25400 h 150"/>
                <a:gd name="T58" fmla="*/ 127794 w 656"/>
                <a:gd name="T59" fmla="*/ 41275 h 150"/>
                <a:gd name="T60" fmla="*/ 123825 w 656"/>
                <a:gd name="T61" fmla="*/ 59532 h 150"/>
                <a:gd name="T62" fmla="*/ 127794 w 656"/>
                <a:gd name="T63" fmla="*/ 77788 h 150"/>
                <a:gd name="T64" fmla="*/ 138113 w 656"/>
                <a:gd name="T65" fmla="*/ 94457 h 150"/>
                <a:gd name="T66" fmla="*/ 153194 w 656"/>
                <a:gd name="T67" fmla="*/ 104775 h 150"/>
                <a:gd name="T68" fmla="*/ 171450 w 656"/>
                <a:gd name="T69" fmla="*/ 108744 h 150"/>
                <a:gd name="T70" fmla="*/ 229394 w 656"/>
                <a:gd name="T71" fmla="*/ 70644 h 150"/>
                <a:gd name="T72" fmla="*/ 221456 w 656"/>
                <a:gd name="T73" fmla="*/ 91282 h 150"/>
                <a:gd name="T74" fmla="*/ 203994 w 656"/>
                <a:gd name="T75" fmla="*/ 107157 h 150"/>
                <a:gd name="T76" fmla="*/ 183356 w 656"/>
                <a:gd name="T77" fmla="*/ 115888 h 150"/>
                <a:gd name="T78" fmla="*/ 160338 w 656"/>
                <a:gd name="T79" fmla="*/ 115888 h 150"/>
                <a:gd name="T80" fmla="*/ 139700 w 656"/>
                <a:gd name="T81" fmla="*/ 107157 h 150"/>
                <a:gd name="T82" fmla="*/ 122238 w 656"/>
                <a:gd name="T83" fmla="*/ 91282 h 150"/>
                <a:gd name="T84" fmla="*/ 114300 w 656"/>
                <a:gd name="T85" fmla="*/ 70644 h 150"/>
                <a:gd name="T86" fmla="*/ 114300 w 656"/>
                <a:gd name="T87" fmla="*/ 48419 h 150"/>
                <a:gd name="T88" fmla="*/ 122238 w 656"/>
                <a:gd name="T89" fmla="*/ 26988 h 150"/>
                <a:gd name="T90" fmla="*/ 138906 w 656"/>
                <a:gd name="T91" fmla="*/ 11906 h 150"/>
                <a:gd name="T92" fmla="*/ 160338 w 656"/>
                <a:gd name="T93" fmla="*/ 2381 h 150"/>
                <a:gd name="T94" fmla="*/ 183356 w 656"/>
                <a:gd name="T95" fmla="*/ 2381 h 150"/>
                <a:gd name="T96" fmla="*/ 204788 w 656"/>
                <a:gd name="T97" fmla="*/ 11906 h 150"/>
                <a:gd name="T98" fmla="*/ 221456 w 656"/>
                <a:gd name="T99" fmla="*/ 26988 h 150"/>
                <a:gd name="T100" fmla="*/ 229394 w 656"/>
                <a:gd name="T101" fmla="*/ 48419 h 150"/>
                <a:gd name="T102" fmla="*/ 343694 w 656"/>
                <a:gd name="T103" fmla="*/ 119063 h 150"/>
                <a:gd name="T104" fmla="*/ 286544 w 656"/>
                <a:gd name="T105" fmla="*/ 114300 h 150"/>
                <a:gd name="T106" fmla="*/ 386556 w 656"/>
                <a:gd name="T107" fmla="*/ 0 h 150"/>
                <a:gd name="T108" fmla="*/ 381794 w 656"/>
                <a:gd name="T109" fmla="*/ 30163 h 150"/>
                <a:gd name="T110" fmla="*/ 466725 w 656"/>
                <a:gd name="T111" fmla="*/ 114300 h 150"/>
                <a:gd name="T112" fmla="*/ 520700 w 656"/>
                <a:gd name="T113" fmla="*/ 13494 h 150"/>
                <a:gd name="T114" fmla="*/ 520700 w 656"/>
                <a:gd name="T115" fmla="*/ 48419 h 150"/>
                <a:gd name="T116" fmla="*/ 477044 w 656"/>
                <a:gd name="T117" fmla="*/ 104775 h 150"/>
                <a:gd name="T118" fmla="*/ 466725 w 656"/>
                <a:gd name="T119" fmla="*/ 114300 h 1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56" h="150">
                  <a:moveTo>
                    <a:pt x="12" y="16"/>
                  </a:moveTo>
                  <a:lnTo>
                    <a:pt x="12" y="67"/>
                  </a:lnTo>
                  <a:lnTo>
                    <a:pt x="25" y="67"/>
                  </a:lnTo>
                  <a:lnTo>
                    <a:pt x="34" y="67"/>
                  </a:lnTo>
                  <a:lnTo>
                    <a:pt x="40" y="66"/>
                  </a:lnTo>
                  <a:lnTo>
                    <a:pt x="45" y="65"/>
                  </a:lnTo>
                  <a:lnTo>
                    <a:pt x="49" y="62"/>
                  </a:lnTo>
                  <a:lnTo>
                    <a:pt x="53" y="59"/>
                  </a:lnTo>
                  <a:lnTo>
                    <a:pt x="54" y="55"/>
                  </a:lnTo>
                  <a:lnTo>
                    <a:pt x="56" y="50"/>
                  </a:lnTo>
                  <a:lnTo>
                    <a:pt x="57" y="43"/>
                  </a:lnTo>
                  <a:lnTo>
                    <a:pt x="56" y="37"/>
                  </a:lnTo>
                  <a:lnTo>
                    <a:pt x="54" y="30"/>
                  </a:lnTo>
                  <a:lnTo>
                    <a:pt x="53" y="26"/>
                  </a:lnTo>
                  <a:lnTo>
                    <a:pt x="49" y="23"/>
                  </a:lnTo>
                  <a:lnTo>
                    <a:pt x="45" y="20"/>
                  </a:lnTo>
                  <a:lnTo>
                    <a:pt x="40" y="19"/>
                  </a:lnTo>
                  <a:lnTo>
                    <a:pt x="32" y="17"/>
                  </a:lnTo>
                  <a:lnTo>
                    <a:pt x="25" y="16"/>
                  </a:lnTo>
                  <a:lnTo>
                    <a:pt x="12" y="16"/>
                  </a:lnTo>
                  <a:close/>
                  <a:moveTo>
                    <a:pt x="84" y="144"/>
                  </a:moveTo>
                  <a:lnTo>
                    <a:pt x="68" y="144"/>
                  </a:lnTo>
                  <a:lnTo>
                    <a:pt x="20" y="78"/>
                  </a:lnTo>
                  <a:lnTo>
                    <a:pt x="12" y="78"/>
                  </a:lnTo>
                  <a:lnTo>
                    <a:pt x="12" y="144"/>
                  </a:lnTo>
                  <a:lnTo>
                    <a:pt x="0" y="144"/>
                  </a:lnTo>
                  <a:lnTo>
                    <a:pt x="0" y="6"/>
                  </a:lnTo>
                  <a:lnTo>
                    <a:pt x="25" y="6"/>
                  </a:lnTo>
                  <a:lnTo>
                    <a:pt x="36" y="6"/>
                  </a:lnTo>
                  <a:lnTo>
                    <a:pt x="45" y="8"/>
                  </a:lnTo>
                  <a:lnTo>
                    <a:pt x="53" y="11"/>
                  </a:lnTo>
                  <a:lnTo>
                    <a:pt x="59" y="15"/>
                  </a:lnTo>
                  <a:lnTo>
                    <a:pt x="63" y="20"/>
                  </a:lnTo>
                  <a:lnTo>
                    <a:pt x="67" y="26"/>
                  </a:lnTo>
                  <a:lnTo>
                    <a:pt x="70" y="34"/>
                  </a:lnTo>
                  <a:lnTo>
                    <a:pt x="70" y="43"/>
                  </a:lnTo>
                  <a:lnTo>
                    <a:pt x="70" y="51"/>
                  </a:lnTo>
                  <a:lnTo>
                    <a:pt x="67" y="57"/>
                  </a:lnTo>
                  <a:lnTo>
                    <a:pt x="65" y="64"/>
                  </a:lnTo>
                  <a:lnTo>
                    <a:pt x="61" y="69"/>
                  </a:lnTo>
                  <a:lnTo>
                    <a:pt x="56" y="73"/>
                  </a:lnTo>
                  <a:lnTo>
                    <a:pt x="49" y="75"/>
                  </a:lnTo>
                  <a:lnTo>
                    <a:pt x="41" y="78"/>
                  </a:lnTo>
                  <a:lnTo>
                    <a:pt x="34" y="78"/>
                  </a:lnTo>
                  <a:lnTo>
                    <a:pt x="84" y="144"/>
                  </a:lnTo>
                  <a:close/>
                  <a:moveTo>
                    <a:pt x="216" y="137"/>
                  </a:moveTo>
                  <a:lnTo>
                    <a:pt x="216" y="137"/>
                  </a:lnTo>
                  <a:lnTo>
                    <a:pt x="229" y="135"/>
                  </a:lnTo>
                  <a:lnTo>
                    <a:pt x="240" y="132"/>
                  </a:lnTo>
                  <a:lnTo>
                    <a:pt x="251" y="126"/>
                  </a:lnTo>
                  <a:lnTo>
                    <a:pt x="260" y="119"/>
                  </a:lnTo>
                  <a:lnTo>
                    <a:pt x="267" y="109"/>
                  </a:lnTo>
                  <a:lnTo>
                    <a:pt x="272" y="98"/>
                  </a:lnTo>
                  <a:lnTo>
                    <a:pt x="276" y="87"/>
                  </a:lnTo>
                  <a:lnTo>
                    <a:pt x="277" y="75"/>
                  </a:lnTo>
                  <a:lnTo>
                    <a:pt x="276" y="62"/>
                  </a:lnTo>
                  <a:lnTo>
                    <a:pt x="272" y="52"/>
                  </a:lnTo>
                  <a:lnTo>
                    <a:pt x="267" y="41"/>
                  </a:lnTo>
                  <a:lnTo>
                    <a:pt x="260" y="32"/>
                  </a:lnTo>
                  <a:lnTo>
                    <a:pt x="251" y="24"/>
                  </a:lnTo>
                  <a:lnTo>
                    <a:pt x="240" y="19"/>
                  </a:lnTo>
                  <a:lnTo>
                    <a:pt x="229" y="15"/>
                  </a:lnTo>
                  <a:lnTo>
                    <a:pt x="216" y="14"/>
                  </a:lnTo>
                  <a:lnTo>
                    <a:pt x="204" y="15"/>
                  </a:lnTo>
                  <a:lnTo>
                    <a:pt x="193" y="19"/>
                  </a:lnTo>
                  <a:lnTo>
                    <a:pt x="183" y="24"/>
                  </a:lnTo>
                  <a:lnTo>
                    <a:pt x="174" y="32"/>
                  </a:lnTo>
                  <a:lnTo>
                    <a:pt x="166" y="41"/>
                  </a:lnTo>
                  <a:lnTo>
                    <a:pt x="161" y="52"/>
                  </a:lnTo>
                  <a:lnTo>
                    <a:pt x="157" y="62"/>
                  </a:lnTo>
                  <a:lnTo>
                    <a:pt x="156" y="75"/>
                  </a:lnTo>
                  <a:lnTo>
                    <a:pt x="157" y="87"/>
                  </a:lnTo>
                  <a:lnTo>
                    <a:pt x="161" y="98"/>
                  </a:lnTo>
                  <a:lnTo>
                    <a:pt x="166" y="109"/>
                  </a:lnTo>
                  <a:lnTo>
                    <a:pt x="174" y="119"/>
                  </a:lnTo>
                  <a:lnTo>
                    <a:pt x="183" y="126"/>
                  </a:lnTo>
                  <a:lnTo>
                    <a:pt x="193" y="132"/>
                  </a:lnTo>
                  <a:lnTo>
                    <a:pt x="204" y="135"/>
                  </a:lnTo>
                  <a:lnTo>
                    <a:pt x="216" y="137"/>
                  </a:lnTo>
                  <a:close/>
                  <a:moveTo>
                    <a:pt x="290" y="75"/>
                  </a:moveTo>
                  <a:lnTo>
                    <a:pt x="290" y="75"/>
                  </a:lnTo>
                  <a:lnTo>
                    <a:pt x="289" y="89"/>
                  </a:lnTo>
                  <a:lnTo>
                    <a:pt x="285" y="103"/>
                  </a:lnTo>
                  <a:lnTo>
                    <a:pt x="279" y="115"/>
                  </a:lnTo>
                  <a:lnTo>
                    <a:pt x="269" y="126"/>
                  </a:lnTo>
                  <a:lnTo>
                    <a:pt x="257" y="135"/>
                  </a:lnTo>
                  <a:lnTo>
                    <a:pt x="245" y="142"/>
                  </a:lnTo>
                  <a:lnTo>
                    <a:pt x="231" y="146"/>
                  </a:lnTo>
                  <a:lnTo>
                    <a:pt x="216" y="147"/>
                  </a:lnTo>
                  <a:lnTo>
                    <a:pt x="202" y="146"/>
                  </a:lnTo>
                  <a:lnTo>
                    <a:pt x="188" y="142"/>
                  </a:lnTo>
                  <a:lnTo>
                    <a:pt x="176" y="135"/>
                  </a:lnTo>
                  <a:lnTo>
                    <a:pt x="165" y="126"/>
                  </a:lnTo>
                  <a:lnTo>
                    <a:pt x="154" y="115"/>
                  </a:lnTo>
                  <a:lnTo>
                    <a:pt x="148" y="102"/>
                  </a:lnTo>
                  <a:lnTo>
                    <a:pt x="144" y="89"/>
                  </a:lnTo>
                  <a:lnTo>
                    <a:pt x="143" y="75"/>
                  </a:lnTo>
                  <a:lnTo>
                    <a:pt x="144" y="61"/>
                  </a:lnTo>
                  <a:lnTo>
                    <a:pt x="148" y="47"/>
                  </a:lnTo>
                  <a:lnTo>
                    <a:pt x="154" y="34"/>
                  </a:lnTo>
                  <a:lnTo>
                    <a:pt x="165" y="24"/>
                  </a:lnTo>
                  <a:lnTo>
                    <a:pt x="175" y="15"/>
                  </a:lnTo>
                  <a:lnTo>
                    <a:pt x="188" y="8"/>
                  </a:lnTo>
                  <a:lnTo>
                    <a:pt x="202" y="3"/>
                  </a:lnTo>
                  <a:lnTo>
                    <a:pt x="216" y="2"/>
                  </a:lnTo>
                  <a:lnTo>
                    <a:pt x="231" y="3"/>
                  </a:lnTo>
                  <a:lnTo>
                    <a:pt x="245" y="8"/>
                  </a:lnTo>
                  <a:lnTo>
                    <a:pt x="258" y="15"/>
                  </a:lnTo>
                  <a:lnTo>
                    <a:pt x="269" y="24"/>
                  </a:lnTo>
                  <a:lnTo>
                    <a:pt x="279" y="34"/>
                  </a:lnTo>
                  <a:lnTo>
                    <a:pt x="285" y="47"/>
                  </a:lnTo>
                  <a:lnTo>
                    <a:pt x="289" y="61"/>
                  </a:lnTo>
                  <a:lnTo>
                    <a:pt x="290" y="75"/>
                  </a:lnTo>
                  <a:close/>
                  <a:moveTo>
                    <a:pt x="433" y="150"/>
                  </a:moveTo>
                  <a:lnTo>
                    <a:pt x="384" y="38"/>
                  </a:lnTo>
                  <a:lnTo>
                    <a:pt x="374" y="144"/>
                  </a:lnTo>
                  <a:lnTo>
                    <a:pt x="361" y="144"/>
                  </a:lnTo>
                  <a:lnTo>
                    <a:pt x="379" y="0"/>
                  </a:lnTo>
                  <a:lnTo>
                    <a:pt x="433" y="123"/>
                  </a:lnTo>
                  <a:lnTo>
                    <a:pt x="487" y="0"/>
                  </a:lnTo>
                  <a:lnTo>
                    <a:pt x="505" y="144"/>
                  </a:lnTo>
                  <a:lnTo>
                    <a:pt x="492" y="144"/>
                  </a:lnTo>
                  <a:lnTo>
                    <a:pt x="481" y="38"/>
                  </a:lnTo>
                  <a:lnTo>
                    <a:pt x="433" y="150"/>
                  </a:lnTo>
                  <a:close/>
                  <a:moveTo>
                    <a:pt x="588" y="144"/>
                  </a:moveTo>
                  <a:lnTo>
                    <a:pt x="588" y="6"/>
                  </a:lnTo>
                  <a:lnTo>
                    <a:pt x="656" y="6"/>
                  </a:lnTo>
                  <a:lnTo>
                    <a:pt x="656" y="17"/>
                  </a:lnTo>
                  <a:lnTo>
                    <a:pt x="601" y="17"/>
                  </a:lnTo>
                  <a:lnTo>
                    <a:pt x="601" y="61"/>
                  </a:lnTo>
                  <a:lnTo>
                    <a:pt x="656" y="61"/>
                  </a:lnTo>
                  <a:lnTo>
                    <a:pt x="656" y="73"/>
                  </a:lnTo>
                  <a:lnTo>
                    <a:pt x="601" y="73"/>
                  </a:lnTo>
                  <a:lnTo>
                    <a:pt x="601" y="132"/>
                  </a:lnTo>
                  <a:lnTo>
                    <a:pt x="656" y="132"/>
                  </a:lnTo>
                  <a:lnTo>
                    <a:pt x="656" y="144"/>
                  </a:lnTo>
                  <a:lnTo>
                    <a:pt x="588"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7"/>
            <p:cNvSpPr>
              <a:spLocks noEditPoints="1"/>
            </p:cNvSpPr>
            <p:nvPr/>
          </p:nvSpPr>
          <p:spPr bwMode="gray">
            <a:xfrm>
              <a:off x="8577262" y="679512"/>
              <a:ext cx="80963" cy="61930"/>
            </a:xfrm>
            <a:custGeom>
              <a:avLst/>
              <a:gdLst>
                <a:gd name="T0" fmla="*/ 0 w 101"/>
                <a:gd name="T1" fmla="*/ 61913 h 77"/>
                <a:gd name="T2" fmla="*/ 0 w 101"/>
                <a:gd name="T3" fmla="*/ 0 h 77"/>
                <a:gd name="T4" fmla="*/ 4008 w 101"/>
                <a:gd name="T5" fmla="*/ 0 h 77"/>
                <a:gd name="T6" fmla="*/ 4008 w 101"/>
                <a:gd name="T7" fmla="*/ 56285 h 77"/>
                <a:gd name="T8" fmla="*/ 20040 w 101"/>
                <a:gd name="T9" fmla="*/ 56285 h 77"/>
                <a:gd name="T10" fmla="*/ 20040 w 101"/>
                <a:gd name="T11" fmla="*/ 61913 h 77"/>
                <a:gd name="T12" fmla="*/ 0 w 101"/>
                <a:gd name="T13" fmla="*/ 61913 h 77"/>
                <a:gd name="T14" fmla="*/ 0 w 101"/>
                <a:gd name="T15" fmla="*/ 61913 h 77"/>
                <a:gd name="T16" fmla="*/ 27255 w 101"/>
                <a:gd name="T17" fmla="*/ 61913 h 77"/>
                <a:gd name="T18" fmla="*/ 27255 w 101"/>
                <a:gd name="T19" fmla="*/ 0 h 77"/>
                <a:gd name="T20" fmla="*/ 31263 w 101"/>
                <a:gd name="T21" fmla="*/ 0 h 77"/>
                <a:gd name="T22" fmla="*/ 31263 w 101"/>
                <a:gd name="T23" fmla="*/ 56285 h 77"/>
                <a:gd name="T24" fmla="*/ 48898 w 101"/>
                <a:gd name="T25" fmla="*/ 56285 h 77"/>
                <a:gd name="T26" fmla="*/ 48898 w 101"/>
                <a:gd name="T27" fmla="*/ 61913 h 77"/>
                <a:gd name="T28" fmla="*/ 27255 w 101"/>
                <a:gd name="T29" fmla="*/ 61913 h 77"/>
                <a:gd name="T30" fmla="*/ 27255 w 101"/>
                <a:gd name="T31" fmla="*/ 61913 h 77"/>
                <a:gd name="T32" fmla="*/ 55311 w 101"/>
                <a:gd name="T33" fmla="*/ 61913 h 77"/>
                <a:gd name="T34" fmla="*/ 55311 w 101"/>
                <a:gd name="T35" fmla="*/ 0 h 77"/>
                <a:gd name="T36" fmla="*/ 64129 w 101"/>
                <a:gd name="T37" fmla="*/ 0 h 77"/>
                <a:gd name="T38" fmla="*/ 64129 w 101"/>
                <a:gd name="T39" fmla="*/ 0 h 77"/>
                <a:gd name="T40" fmla="*/ 71344 w 101"/>
                <a:gd name="T41" fmla="*/ 0 h 77"/>
                <a:gd name="T42" fmla="*/ 71344 w 101"/>
                <a:gd name="T43" fmla="*/ 0 h 77"/>
                <a:gd name="T44" fmla="*/ 76955 w 101"/>
                <a:gd name="T45" fmla="*/ 3216 h 77"/>
                <a:gd name="T46" fmla="*/ 76955 w 101"/>
                <a:gd name="T47" fmla="*/ 3216 h 77"/>
                <a:gd name="T48" fmla="*/ 78558 w 101"/>
                <a:gd name="T49" fmla="*/ 5628 h 77"/>
                <a:gd name="T50" fmla="*/ 80161 w 101"/>
                <a:gd name="T51" fmla="*/ 8845 h 77"/>
                <a:gd name="T52" fmla="*/ 80161 w 101"/>
                <a:gd name="T53" fmla="*/ 8845 h 77"/>
                <a:gd name="T54" fmla="*/ 80963 w 101"/>
                <a:gd name="T55" fmla="*/ 12865 h 77"/>
                <a:gd name="T56" fmla="*/ 80963 w 101"/>
                <a:gd name="T57" fmla="*/ 16885 h 77"/>
                <a:gd name="T58" fmla="*/ 80963 w 101"/>
                <a:gd name="T59" fmla="*/ 16885 h 77"/>
                <a:gd name="T60" fmla="*/ 80161 w 101"/>
                <a:gd name="T61" fmla="*/ 24122 h 77"/>
                <a:gd name="T62" fmla="*/ 78558 w 101"/>
                <a:gd name="T63" fmla="*/ 27338 h 77"/>
                <a:gd name="T64" fmla="*/ 76955 w 101"/>
                <a:gd name="T65" fmla="*/ 30554 h 77"/>
                <a:gd name="T66" fmla="*/ 76955 w 101"/>
                <a:gd name="T67" fmla="*/ 30554 h 77"/>
                <a:gd name="T68" fmla="*/ 74550 w 101"/>
                <a:gd name="T69" fmla="*/ 31359 h 77"/>
                <a:gd name="T70" fmla="*/ 72947 w 101"/>
                <a:gd name="T71" fmla="*/ 33771 h 77"/>
                <a:gd name="T72" fmla="*/ 65732 w 101"/>
                <a:gd name="T73" fmla="*/ 34575 h 77"/>
                <a:gd name="T74" fmla="*/ 60121 w 101"/>
                <a:gd name="T75" fmla="*/ 34575 h 77"/>
                <a:gd name="T76" fmla="*/ 60121 w 101"/>
                <a:gd name="T77" fmla="*/ 61913 h 77"/>
                <a:gd name="T78" fmla="*/ 55311 w 101"/>
                <a:gd name="T79" fmla="*/ 61913 h 77"/>
                <a:gd name="T80" fmla="*/ 55311 w 101"/>
                <a:gd name="T81" fmla="*/ 61913 h 77"/>
                <a:gd name="T82" fmla="*/ 60121 w 101"/>
                <a:gd name="T83" fmla="*/ 28946 h 77"/>
                <a:gd name="T84" fmla="*/ 63327 w 101"/>
                <a:gd name="T85" fmla="*/ 28946 h 77"/>
                <a:gd name="T86" fmla="*/ 63327 w 101"/>
                <a:gd name="T87" fmla="*/ 28946 h 77"/>
                <a:gd name="T88" fmla="*/ 69740 w 101"/>
                <a:gd name="T89" fmla="*/ 28142 h 77"/>
                <a:gd name="T90" fmla="*/ 73748 w 101"/>
                <a:gd name="T91" fmla="*/ 26534 h 77"/>
                <a:gd name="T92" fmla="*/ 73748 w 101"/>
                <a:gd name="T93" fmla="*/ 26534 h 77"/>
                <a:gd name="T94" fmla="*/ 76153 w 101"/>
                <a:gd name="T95" fmla="*/ 23318 h 77"/>
                <a:gd name="T96" fmla="*/ 76955 w 101"/>
                <a:gd name="T97" fmla="*/ 16885 h 77"/>
                <a:gd name="T98" fmla="*/ 76955 w 101"/>
                <a:gd name="T99" fmla="*/ 16885 h 77"/>
                <a:gd name="T100" fmla="*/ 76153 w 101"/>
                <a:gd name="T101" fmla="*/ 12865 h 77"/>
                <a:gd name="T102" fmla="*/ 76153 w 101"/>
                <a:gd name="T103" fmla="*/ 12865 h 77"/>
                <a:gd name="T104" fmla="*/ 73748 w 101"/>
                <a:gd name="T105" fmla="*/ 8845 h 77"/>
                <a:gd name="T106" fmla="*/ 73748 w 101"/>
                <a:gd name="T107" fmla="*/ 8845 h 77"/>
                <a:gd name="T108" fmla="*/ 72947 w 101"/>
                <a:gd name="T109" fmla="*/ 6433 h 77"/>
                <a:gd name="T110" fmla="*/ 70542 w 101"/>
                <a:gd name="T111" fmla="*/ 5628 h 77"/>
                <a:gd name="T112" fmla="*/ 70542 w 101"/>
                <a:gd name="T113" fmla="*/ 5628 h 77"/>
                <a:gd name="T114" fmla="*/ 63327 w 101"/>
                <a:gd name="T115" fmla="*/ 4824 h 77"/>
                <a:gd name="T116" fmla="*/ 60121 w 101"/>
                <a:gd name="T117" fmla="*/ 4824 h 77"/>
                <a:gd name="T118" fmla="*/ 60121 w 101"/>
                <a:gd name="T119" fmla="*/ 28946 h 77"/>
                <a:gd name="T120" fmla="*/ 60121 w 101"/>
                <a:gd name="T121" fmla="*/ 28946 h 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1" h="77">
                  <a:moveTo>
                    <a:pt x="0" y="77"/>
                  </a:moveTo>
                  <a:lnTo>
                    <a:pt x="0" y="0"/>
                  </a:lnTo>
                  <a:lnTo>
                    <a:pt x="5" y="0"/>
                  </a:lnTo>
                  <a:lnTo>
                    <a:pt x="5" y="70"/>
                  </a:lnTo>
                  <a:lnTo>
                    <a:pt x="25" y="70"/>
                  </a:lnTo>
                  <a:lnTo>
                    <a:pt x="25" y="77"/>
                  </a:lnTo>
                  <a:lnTo>
                    <a:pt x="0" y="77"/>
                  </a:lnTo>
                  <a:close/>
                  <a:moveTo>
                    <a:pt x="34" y="77"/>
                  </a:moveTo>
                  <a:lnTo>
                    <a:pt x="34" y="0"/>
                  </a:lnTo>
                  <a:lnTo>
                    <a:pt x="39" y="0"/>
                  </a:lnTo>
                  <a:lnTo>
                    <a:pt x="39" y="70"/>
                  </a:lnTo>
                  <a:lnTo>
                    <a:pt x="61" y="70"/>
                  </a:lnTo>
                  <a:lnTo>
                    <a:pt x="61" y="77"/>
                  </a:lnTo>
                  <a:lnTo>
                    <a:pt x="34" y="77"/>
                  </a:lnTo>
                  <a:close/>
                  <a:moveTo>
                    <a:pt x="69" y="77"/>
                  </a:moveTo>
                  <a:lnTo>
                    <a:pt x="69" y="0"/>
                  </a:lnTo>
                  <a:lnTo>
                    <a:pt x="80" y="0"/>
                  </a:lnTo>
                  <a:lnTo>
                    <a:pt x="89" y="0"/>
                  </a:lnTo>
                  <a:lnTo>
                    <a:pt x="96" y="4"/>
                  </a:lnTo>
                  <a:lnTo>
                    <a:pt x="98" y="7"/>
                  </a:lnTo>
                  <a:lnTo>
                    <a:pt x="100" y="11"/>
                  </a:lnTo>
                  <a:lnTo>
                    <a:pt x="101" y="16"/>
                  </a:lnTo>
                  <a:lnTo>
                    <a:pt x="101" y="21"/>
                  </a:lnTo>
                  <a:lnTo>
                    <a:pt x="100" y="30"/>
                  </a:lnTo>
                  <a:lnTo>
                    <a:pt x="98" y="34"/>
                  </a:lnTo>
                  <a:lnTo>
                    <a:pt x="96" y="38"/>
                  </a:lnTo>
                  <a:lnTo>
                    <a:pt x="93" y="39"/>
                  </a:lnTo>
                  <a:lnTo>
                    <a:pt x="91" y="42"/>
                  </a:lnTo>
                  <a:lnTo>
                    <a:pt x="82" y="43"/>
                  </a:lnTo>
                  <a:lnTo>
                    <a:pt x="75" y="43"/>
                  </a:lnTo>
                  <a:lnTo>
                    <a:pt x="75" y="77"/>
                  </a:lnTo>
                  <a:lnTo>
                    <a:pt x="69" y="77"/>
                  </a:lnTo>
                  <a:close/>
                  <a:moveTo>
                    <a:pt x="75" y="36"/>
                  </a:moveTo>
                  <a:lnTo>
                    <a:pt x="79" y="36"/>
                  </a:lnTo>
                  <a:lnTo>
                    <a:pt x="87" y="35"/>
                  </a:lnTo>
                  <a:lnTo>
                    <a:pt x="92" y="33"/>
                  </a:lnTo>
                  <a:lnTo>
                    <a:pt x="95" y="29"/>
                  </a:lnTo>
                  <a:lnTo>
                    <a:pt x="96" y="21"/>
                  </a:lnTo>
                  <a:lnTo>
                    <a:pt x="95" y="16"/>
                  </a:lnTo>
                  <a:lnTo>
                    <a:pt x="92" y="11"/>
                  </a:lnTo>
                  <a:lnTo>
                    <a:pt x="91" y="8"/>
                  </a:lnTo>
                  <a:lnTo>
                    <a:pt x="88" y="7"/>
                  </a:lnTo>
                  <a:lnTo>
                    <a:pt x="79" y="6"/>
                  </a:lnTo>
                  <a:lnTo>
                    <a:pt x="75" y="6"/>
                  </a:lnTo>
                  <a:lnTo>
                    <a:pt x="75" y="3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8"/>
            <p:cNvSpPr>
              <a:spLocks noEditPoints="1"/>
            </p:cNvSpPr>
            <p:nvPr/>
          </p:nvSpPr>
          <p:spPr bwMode="gray">
            <a:xfrm>
              <a:off x="7970837" y="787492"/>
              <a:ext cx="428433" cy="50707"/>
            </a:xfrm>
            <a:custGeom>
              <a:avLst/>
              <a:gdLst>
                <a:gd name="T0" fmla="*/ 19586 w 525"/>
                <a:gd name="T1" fmla="*/ 4906 h 62"/>
                <a:gd name="T2" fmla="*/ 4080 w 525"/>
                <a:gd name="T3" fmla="*/ 25347 h 62"/>
                <a:gd name="T4" fmla="*/ 15505 w 525"/>
                <a:gd name="T5" fmla="*/ 44152 h 62"/>
                <a:gd name="T6" fmla="*/ 38355 w 525"/>
                <a:gd name="T7" fmla="*/ 45787 h 62"/>
                <a:gd name="T8" fmla="*/ 10609 w 525"/>
                <a:gd name="T9" fmla="*/ 45787 h 62"/>
                <a:gd name="T10" fmla="*/ 0 w 525"/>
                <a:gd name="T11" fmla="*/ 20441 h 62"/>
                <a:gd name="T12" fmla="*/ 18769 w 525"/>
                <a:gd name="T13" fmla="*/ 1635 h 62"/>
                <a:gd name="T14" fmla="*/ 38355 w 525"/>
                <a:gd name="T15" fmla="*/ 9812 h 62"/>
                <a:gd name="T16" fmla="*/ 89767 w 525"/>
                <a:gd name="T17" fmla="*/ 36793 h 62"/>
                <a:gd name="T18" fmla="*/ 89767 w 525"/>
                <a:gd name="T19" fmla="*/ 13900 h 62"/>
                <a:gd name="T20" fmla="*/ 69365 w 525"/>
                <a:gd name="T21" fmla="*/ 4906 h 62"/>
                <a:gd name="T22" fmla="*/ 52228 w 525"/>
                <a:gd name="T23" fmla="*/ 21258 h 62"/>
                <a:gd name="T24" fmla="*/ 62021 w 525"/>
                <a:gd name="T25" fmla="*/ 42517 h 62"/>
                <a:gd name="T26" fmla="*/ 95479 w 525"/>
                <a:gd name="T27" fmla="*/ 33523 h 62"/>
                <a:gd name="T28" fmla="*/ 71814 w 525"/>
                <a:gd name="T29" fmla="*/ 49875 h 62"/>
                <a:gd name="T30" fmla="*/ 50596 w 525"/>
                <a:gd name="T31" fmla="*/ 33523 h 62"/>
                <a:gd name="T32" fmla="*/ 55492 w 525"/>
                <a:gd name="T33" fmla="*/ 7359 h 62"/>
                <a:gd name="T34" fmla="*/ 82422 w 525"/>
                <a:gd name="T35" fmla="*/ 2453 h 62"/>
                <a:gd name="T36" fmla="*/ 97111 w 525"/>
                <a:gd name="T37" fmla="*/ 25347 h 62"/>
                <a:gd name="T38" fmla="*/ 119145 w 525"/>
                <a:gd name="T39" fmla="*/ 44152 h 62"/>
                <a:gd name="T40" fmla="*/ 141179 w 525"/>
                <a:gd name="T41" fmla="*/ 1635 h 62"/>
                <a:gd name="T42" fmla="*/ 128938 w 525"/>
                <a:gd name="T43" fmla="*/ 49875 h 62"/>
                <a:gd name="T44" fmla="*/ 108536 w 525"/>
                <a:gd name="T45" fmla="*/ 39246 h 62"/>
                <a:gd name="T46" fmla="*/ 191775 w 525"/>
                <a:gd name="T47" fmla="*/ 50693 h 62"/>
                <a:gd name="T48" fmla="*/ 211360 w 525"/>
                <a:gd name="T49" fmla="*/ 43334 h 62"/>
                <a:gd name="T50" fmla="*/ 226865 w 525"/>
                <a:gd name="T51" fmla="*/ 35976 h 62"/>
                <a:gd name="T52" fmla="*/ 209728 w 525"/>
                <a:gd name="T53" fmla="*/ 17988 h 62"/>
                <a:gd name="T54" fmla="*/ 218705 w 525"/>
                <a:gd name="T55" fmla="*/ 0 h 62"/>
                <a:gd name="T56" fmla="*/ 224417 w 525"/>
                <a:gd name="T57" fmla="*/ 6541 h 62"/>
                <a:gd name="T58" fmla="*/ 210544 w 525"/>
                <a:gd name="T59" fmla="*/ 12264 h 62"/>
                <a:gd name="T60" fmla="*/ 226049 w 525"/>
                <a:gd name="T61" fmla="*/ 25347 h 62"/>
                <a:gd name="T62" fmla="*/ 222785 w 525"/>
                <a:gd name="T63" fmla="*/ 48240 h 62"/>
                <a:gd name="T64" fmla="*/ 245635 w 525"/>
                <a:gd name="T65" fmla="*/ 49875 h 62"/>
                <a:gd name="T66" fmla="*/ 250531 w 525"/>
                <a:gd name="T67" fmla="*/ 45787 h 62"/>
                <a:gd name="T68" fmla="*/ 301127 w 525"/>
                <a:gd name="T69" fmla="*/ 45787 h 62"/>
                <a:gd name="T70" fmla="*/ 341930 w 525"/>
                <a:gd name="T71" fmla="*/ 42517 h 62"/>
                <a:gd name="T72" fmla="*/ 350907 w 525"/>
                <a:gd name="T73" fmla="*/ 21258 h 62"/>
                <a:gd name="T74" fmla="*/ 335402 w 525"/>
                <a:gd name="T75" fmla="*/ 4906 h 62"/>
                <a:gd name="T76" fmla="*/ 314184 w 525"/>
                <a:gd name="T77" fmla="*/ 13900 h 62"/>
                <a:gd name="T78" fmla="*/ 314184 w 525"/>
                <a:gd name="T79" fmla="*/ 36793 h 62"/>
                <a:gd name="T80" fmla="*/ 355803 w 525"/>
                <a:gd name="T81" fmla="*/ 25347 h 62"/>
                <a:gd name="T82" fmla="*/ 340298 w 525"/>
                <a:gd name="T83" fmla="*/ 47422 h 62"/>
                <a:gd name="T84" fmla="*/ 313368 w 525"/>
                <a:gd name="T85" fmla="*/ 42517 h 62"/>
                <a:gd name="T86" fmla="*/ 307656 w 525"/>
                <a:gd name="T87" fmla="*/ 16353 h 62"/>
                <a:gd name="T88" fmla="*/ 330505 w 525"/>
                <a:gd name="T89" fmla="*/ 0 h 62"/>
                <a:gd name="T90" fmla="*/ 354171 w 525"/>
                <a:gd name="T91" fmla="*/ 16353 h 62"/>
                <a:gd name="T92" fmla="*/ 377837 w 525"/>
                <a:gd name="T93" fmla="*/ 23711 h 62"/>
                <a:gd name="T94" fmla="*/ 377837 w 525"/>
                <a:gd name="T95" fmla="*/ 7359 h 62"/>
                <a:gd name="T96" fmla="*/ 363964 w 525"/>
                <a:gd name="T97" fmla="*/ 49875 h 62"/>
                <a:gd name="T98" fmla="*/ 387630 w 525"/>
                <a:gd name="T99" fmla="*/ 16353 h 62"/>
                <a:gd name="T100" fmla="*/ 404767 w 525"/>
                <a:gd name="T101" fmla="*/ 38429 h 62"/>
                <a:gd name="T102" fmla="*/ 421904 w 525"/>
                <a:gd name="T103" fmla="*/ 43334 h 62"/>
                <a:gd name="T104" fmla="*/ 415376 w 525"/>
                <a:gd name="T105" fmla="*/ 25347 h 62"/>
                <a:gd name="T106" fmla="*/ 407215 w 525"/>
                <a:gd name="T107" fmla="*/ 3271 h 62"/>
                <a:gd name="T108" fmla="*/ 425985 w 525"/>
                <a:gd name="T109" fmla="*/ 6541 h 62"/>
                <a:gd name="T110" fmla="*/ 410480 w 525"/>
                <a:gd name="T111" fmla="*/ 6541 h 62"/>
                <a:gd name="T112" fmla="*/ 417008 w 525"/>
                <a:gd name="T113" fmla="*/ 21258 h 62"/>
                <a:gd name="T114" fmla="*/ 426801 w 525"/>
                <a:gd name="T115" fmla="*/ 40881 h 62"/>
                <a:gd name="T116" fmla="*/ 403951 w 525"/>
                <a:gd name="T117" fmla="*/ 44152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25" h="62">
                  <a:moveTo>
                    <a:pt x="47" y="12"/>
                  </a:moveTo>
                  <a:lnTo>
                    <a:pt x="47" y="12"/>
                  </a:lnTo>
                  <a:lnTo>
                    <a:pt x="44" y="9"/>
                  </a:lnTo>
                  <a:lnTo>
                    <a:pt x="40" y="7"/>
                  </a:lnTo>
                  <a:lnTo>
                    <a:pt x="35" y="6"/>
                  </a:lnTo>
                  <a:lnTo>
                    <a:pt x="29" y="6"/>
                  </a:lnTo>
                  <a:lnTo>
                    <a:pt x="24" y="6"/>
                  </a:lnTo>
                  <a:lnTo>
                    <a:pt x="20" y="7"/>
                  </a:lnTo>
                  <a:lnTo>
                    <a:pt x="15" y="9"/>
                  </a:lnTo>
                  <a:lnTo>
                    <a:pt x="11" y="12"/>
                  </a:lnTo>
                  <a:lnTo>
                    <a:pt x="9" y="16"/>
                  </a:lnTo>
                  <a:lnTo>
                    <a:pt x="6" y="21"/>
                  </a:lnTo>
                  <a:lnTo>
                    <a:pt x="5" y="25"/>
                  </a:lnTo>
                  <a:lnTo>
                    <a:pt x="5" y="31"/>
                  </a:lnTo>
                  <a:lnTo>
                    <a:pt x="5" y="36"/>
                  </a:lnTo>
                  <a:lnTo>
                    <a:pt x="6" y="40"/>
                  </a:lnTo>
                  <a:lnTo>
                    <a:pt x="9" y="45"/>
                  </a:lnTo>
                  <a:lnTo>
                    <a:pt x="11" y="49"/>
                  </a:lnTo>
                  <a:lnTo>
                    <a:pt x="15" y="52"/>
                  </a:lnTo>
                  <a:lnTo>
                    <a:pt x="19" y="54"/>
                  </a:lnTo>
                  <a:lnTo>
                    <a:pt x="24" y="56"/>
                  </a:lnTo>
                  <a:lnTo>
                    <a:pt x="29" y="56"/>
                  </a:lnTo>
                  <a:lnTo>
                    <a:pt x="35" y="56"/>
                  </a:lnTo>
                  <a:lnTo>
                    <a:pt x="38" y="54"/>
                  </a:lnTo>
                  <a:lnTo>
                    <a:pt x="44" y="52"/>
                  </a:lnTo>
                  <a:lnTo>
                    <a:pt x="47" y="49"/>
                  </a:lnTo>
                  <a:lnTo>
                    <a:pt x="47" y="56"/>
                  </a:lnTo>
                  <a:lnTo>
                    <a:pt x="38" y="59"/>
                  </a:lnTo>
                  <a:lnTo>
                    <a:pt x="29" y="61"/>
                  </a:lnTo>
                  <a:lnTo>
                    <a:pt x="23" y="59"/>
                  </a:lnTo>
                  <a:lnTo>
                    <a:pt x="18" y="58"/>
                  </a:lnTo>
                  <a:lnTo>
                    <a:pt x="13" y="56"/>
                  </a:lnTo>
                  <a:lnTo>
                    <a:pt x="8" y="52"/>
                  </a:lnTo>
                  <a:lnTo>
                    <a:pt x="4" y="48"/>
                  </a:lnTo>
                  <a:lnTo>
                    <a:pt x="1" y="43"/>
                  </a:lnTo>
                  <a:lnTo>
                    <a:pt x="0" y="36"/>
                  </a:lnTo>
                  <a:lnTo>
                    <a:pt x="0" y="31"/>
                  </a:lnTo>
                  <a:lnTo>
                    <a:pt x="0" y="25"/>
                  </a:lnTo>
                  <a:lnTo>
                    <a:pt x="1" y="18"/>
                  </a:lnTo>
                  <a:lnTo>
                    <a:pt x="5" y="13"/>
                  </a:lnTo>
                  <a:lnTo>
                    <a:pt x="8" y="9"/>
                  </a:lnTo>
                  <a:lnTo>
                    <a:pt x="13" y="6"/>
                  </a:lnTo>
                  <a:lnTo>
                    <a:pt x="18" y="3"/>
                  </a:lnTo>
                  <a:lnTo>
                    <a:pt x="23" y="2"/>
                  </a:lnTo>
                  <a:lnTo>
                    <a:pt x="29" y="0"/>
                  </a:lnTo>
                  <a:lnTo>
                    <a:pt x="35" y="2"/>
                  </a:lnTo>
                  <a:lnTo>
                    <a:pt x="40" y="3"/>
                  </a:lnTo>
                  <a:lnTo>
                    <a:pt x="44" y="4"/>
                  </a:lnTo>
                  <a:lnTo>
                    <a:pt x="47" y="7"/>
                  </a:lnTo>
                  <a:lnTo>
                    <a:pt x="47" y="12"/>
                  </a:lnTo>
                  <a:close/>
                  <a:moveTo>
                    <a:pt x="88" y="56"/>
                  </a:moveTo>
                  <a:lnTo>
                    <a:pt x="88" y="56"/>
                  </a:lnTo>
                  <a:lnTo>
                    <a:pt x="94" y="56"/>
                  </a:lnTo>
                  <a:lnTo>
                    <a:pt x="99" y="54"/>
                  </a:lnTo>
                  <a:lnTo>
                    <a:pt x="103" y="52"/>
                  </a:lnTo>
                  <a:lnTo>
                    <a:pt x="106" y="49"/>
                  </a:lnTo>
                  <a:lnTo>
                    <a:pt x="110" y="45"/>
                  </a:lnTo>
                  <a:lnTo>
                    <a:pt x="112" y="40"/>
                  </a:lnTo>
                  <a:lnTo>
                    <a:pt x="113" y="35"/>
                  </a:lnTo>
                  <a:lnTo>
                    <a:pt x="114" y="31"/>
                  </a:lnTo>
                  <a:lnTo>
                    <a:pt x="113" y="26"/>
                  </a:lnTo>
                  <a:lnTo>
                    <a:pt x="112" y="21"/>
                  </a:lnTo>
                  <a:lnTo>
                    <a:pt x="110" y="17"/>
                  </a:lnTo>
                  <a:lnTo>
                    <a:pt x="106" y="13"/>
                  </a:lnTo>
                  <a:lnTo>
                    <a:pt x="103" y="9"/>
                  </a:lnTo>
                  <a:lnTo>
                    <a:pt x="99" y="7"/>
                  </a:lnTo>
                  <a:lnTo>
                    <a:pt x="94" y="6"/>
                  </a:lnTo>
                  <a:lnTo>
                    <a:pt x="88" y="6"/>
                  </a:lnTo>
                  <a:lnTo>
                    <a:pt x="85" y="6"/>
                  </a:lnTo>
                  <a:lnTo>
                    <a:pt x="79" y="7"/>
                  </a:lnTo>
                  <a:lnTo>
                    <a:pt x="76" y="9"/>
                  </a:lnTo>
                  <a:lnTo>
                    <a:pt x="72" y="13"/>
                  </a:lnTo>
                  <a:lnTo>
                    <a:pt x="68" y="17"/>
                  </a:lnTo>
                  <a:lnTo>
                    <a:pt x="65" y="21"/>
                  </a:lnTo>
                  <a:lnTo>
                    <a:pt x="64" y="26"/>
                  </a:lnTo>
                  <a:lnTo>
                    <a:pt x="64" y="31"/>
                  </a:lnTo>
                  <a:lnTo>
                    <a:pt x="64" y="35"/>
                  </a:lnTo>
                  <a:lnTo>
                    <a:pt x="65" y="40"/>
                  </a:lnTo>
                  <a:lnTo>
                    <a:pt x="68" y="45"/>
                  </a:lnTo>
                  <a:lnTo>
                    <a:pt x="72" y="49"/>
                  </a:lnTo>
                  <a:lnTo>
                    <a:pt x="76" y="52"/>
                  </a:lnTo>
                  <a:lnTo>
                    <a:pt x="79" y="54"/>
                  </a:lnTo>
                  <a:lnTo>
                    <a:pt x="85" y="56"/>
                  </a:lnTo>
                  <a:lnTo>
                    <a:pt x="88" y="56"/>
                  </a:lnTo>
                  <a:close/>
                  <a:moveTo>
                    <a:pt x="119" y="31"/>
                  </a:moveTo>
                  <a:lnTo>
                    <a:pt x="119" y="31"/>
                  </a:lnTo>
                  <a:lnTo>
                    <a:pt x="119" y="36"/>
                  </a:lnTo>
                  <a:lnTo>
                    <a:pt x="117" y="41"/>
                  </a:lnTo>
                  <a:lnTo>
                    <a:pt x="114" y="47"/>
                  </a:lnTo>
                  <a:lnTo>
                    <a:pt x="110" y="52"/>
                  </a:lnTo>
                  <a:lnTo>
                    <a:pt x="106" y="56"/>
                  </a:lnTo>
                  <a:lnTo>
                    <a:pt x="100" y="58"/>
                  </a:lnTo>
                  <a:lnTo>
                    <a:pt x="95" y="59"/>
                  </a:lnTo>
                  <a:lnTo>
                    <a:pt x="88" y="61"/>
                  </a:lnTo>
                  <a:lnTo>
                    <a:pt x="83" y="59"/>
                  </a:lnTo>
                  <a:lnTo>
                    <a:pt x="77" y="58"/>
                  </a:lnTo>
                  <a:lnTo>
                    <a:pt x="72" y="56"/>
                  </a:lnTo>
                  <a:lnTo>
                    <a:pt x="68" y="52"/>
                  </a:lnTo>
                  <a:lnTo>
                    <a:pt x="64" y="47"/>
                  </a:lnTo>
                  <a:lnTo>
                    <a:pt x="62" y="41"/>
                  </a:lnTo>
                  <a:lnTo>
                    <a:pt x="59" y="36"/>
                  </a:lnTo>
                  <a:lnTo>
                    <a:pt x="59" y="31"/>
                  </a:lnTo>
                  <a:lnTo>
                    <a:pt x="59" y="25"/>
                  </a:lnTo>
                  <a:lnTo>
                    <a:pt x="62" y="20"/>
                  </a:lnTo>
                  <a:lnTo>
                    <a:pt x="64" y="15"/>
                  </a:lnTo>
                  <a:lnTo>
                    <a:pt x="68" y="9"/>
                  </a:lnTo>
                  <a:lnTo>
                    <a:pt x="72" y="6"/>
                  </a:lnTo>
                  <a:lnTo>
                    <a:pt x="77" y="3"/>
                  </a:lnTo>
                  <a:lnTo>
                    <a:pt x="83" y="2"/>
                  </a:lnTo>
                  <a:lnTo>
                    <a:pt x="88" y="0"/>
                  </a:lnTo>
                  <a:lnTo>
                    <a:pt x="95" y="2"/>
                  </a:lnTo>
                  <a:lnTo>
                    <a:pt x="101" y="3"/>
                  </a:lnTo>
                  <a:lnTo>
                    <a:pt x="106" y="6"/>
                  </a:lnTo>
                  <a:lnTo>
                    <a:pt x="110" y="9"/>
                  </a:lnTo>
                  <a:lnTo>
                    <a:pt x="114" y="15"/>
                  </a:lnTo>
                  <a:lnTo>
                    <a:pt x="117" y="20"/>
                  </a:lnTo>
                  <a:lnTo>
                    <a:pt x="119" y="25"/>
                  </a:lnTo>
                  <a:lnTo>
                    <a:pt x="119" y="31"/>
                  </a:lnTo>
                  <a:close/>
                  <a:moveTo>
                    <a:pt x="132" y="2"/>
                  </a:moveTo>
                  <a:lnTo>
                    <a:pt x="137" y="2"/>
                  </a:lnTo>
                  <a:lnTo>
                    <a:pt x="137" y="39"/>
                  </a:lnTo>
                  <a:lnTo>
                    <a:pt x="139" y="47"/>
                  </a:lnTo>
                  <a:lnTo>
                    <a:pt x="141" y="52"/>
                  </a:lnTo>
                  <a:lnTo>
                    <a:pt x="146" y="54"/>
                  </a:lnTo>
                  <a:lnTo>
                    <a:pt x="153" y="56"/>
                  </a:lnTo>
                  <a:lnTo>
                    <a:pt x="159" y="54"/>
                  </a:lnTo>
                  <a:lnTo>
                    <a:pt x="164" y="52"/>
                  </a:lnTo>
                  <a:lnTo>
                    <a:pt x="167" y="47"/>
                  </a:lnTo>
                  <a:lnTo>
                    <a:pt x="168" y="39"/>
                  </a:lnTo>
                  <a:lnTo>
                    <a:pt x="168" y="2"/>
                  </a:lnTo>
                  <a:lnTo>
                    <a:pt x="173" y="2"/>
                  </a:lnTo>
                  <a:lnTo>
                    <a:pt x="173" y="38"/>
                  </a:lnTo>
                  <a:lnTo>
                    <a:pt x="172" y="48"/>
                  </a:lnTo>
                  <a:lnTo>
                    <a:pt x="171" y="52"/>
                  </a:lnTo>
                  <a:lnTo>
                    <a:pt x="168" y="54"/>
                  </a:lnTo>
                  <a:lnTo>
                    <a:pt x="165" y="57"/>
                  </a:lnTo>
                  <a:lnTo>
                    <a:pt x="162" y="59"/>
                  </a:lnTo>
                  <a:lnTo>
                    <a:pt x="158" y="61"/>
                  </a:lnTo>
                  <a:lnTo>
                    <a:pt x="153" y="61"/>
                  </a:lnTo>
                  <a:lnTo>
                    <a:pt x="147" y="61"/>
                  </a:lnTo>
                  <a:lnTo>
                    <a:pt x="144" y="59"/>
                  </a:lnTo>
                  <a:lnTo>
                    <a:pt x="140" y="57"/>
                  </a:lnTo>
                  <a:lnTo>
                    <a:pt x="137" y="54"/>
                  </a:lnTo>
                  <a:lnTo>
                    <a:pt x="135" y="52"/>
                  </a:lnTo>
                  <a:lnTo>
                    <a:pt x="133" y="48"/>
                  </a:lnTo>
                  <a:lnTo>
                    <a:pt x="132" y="38"/>
                  </a:lnTo>
                  <a:lnTo>
                    <a:pt x="132" y="2"/>
                  </a:lnTo>
                  <a:close/>
                  <a:moveTo>
                    <a:pt x="190" y="61"/>
                  </a:moveTo>
                  <a:lnTo>
                    <a:pt x="190" y="2"/>
                  </a:lnTo>
                  <a:lnTo>
                    <a:pt x="231" y="49"/>
                  </a:lnTo>
                  <a:lnTo>
                    <a:pt x="231" y="4"/>
                  </a:lnTo>
                  <a:lnTo>
                    <a:pt x="235" y="4"/>
                  </a:lnTo>
                  <a:lnTo>
                    <a:pt x="235" y="62"/>
                  </a:lnTo>
                  <a:lnTo>
                    <a:pt x="195" y="15"/>
                  </a:lnTo>
                  <a:lnTo>
                    <a:pt x="195" y="61"/>
                  </a:lnTo>
                  <a:lnTo>
                    <a:pt x="190" y="61"/>
                  </a:lnTo>
                  <a:close/>
                  <a:moveTo>
                    <a:pt x="250" y="49"/>
                  </a:moveTo>
                  <a:lnTo>
                    <a:pt x="255" y="47"/>
                  </a:lnTo>
                  <a:lnTo>
                    <a:pt x="257" y="50"/>
                  </a:lnTo>
                  <a:lnTo>
                    <a:pt x="259" y="53"/>
                  </a:lnTo>
                  <a:lnTo>
                    <a:pt x="263" y="56"/>
                  </a:lnTo>
                  <a:lnTo>
                    <a:pt x="267" y="56"/>
                  </a:lnTo>
                  <a:lnTo>
                    <a:pt x="272" y="56"/>
                  </a:lnTo>
                  <a:lnTo>
                    <a:pt x="275" y="53"/>
                  </a:lnTo>
                  <a:lnTo>
                    <a:pt x="277" y="49"/>
                  </a:lnTo>
                  <a:lnTo>
                    <a:pt x="278" y="44"/>
                  </a:lnTo>
                  <a:lnTo>
                    <a:pt x="277" y="40"/>
                  </a:lnTo>
                  <a:lnTo>
                    <a:pt x="276" y="38"/>
                  </a:lnTo>
                  <a:lnTo>
                    <a:pt x="273" y="34"/>
                  </a:lnTo>
                  <a:lnTo>
                    <a:pt x="267" y="31"/>
                  </a:lnTo>
                  <a:lnTo>
                    <a:pt x="260" y="26"/>
                  </a:lnTo>
                  <a:lnTo>
                    <a:pt x="257" y="22"/>
                  </a:lnTo>
                  <a:lnTo>
                    <a:pt x="254" y="18"/>
                  </a:lnTo>
                  <a:lnTo>
                    <a:pt x="253" y="15"/>
                  </a:lnTo>
                  <a:lnTo>
                    <a:pt x="254" y="9"/>
                  </a:lnTo>
                  <a:lnTo>
                    <a:pt x="257" y="4"/>
                  </a:lnTo>
                  <a:lnTo>
                    <a:pt x="262" y="2"/>
                  </a:lnTo>
                  <a:lnTo>
                    <a:pt x="268" y="0"/>
                  </a:lnTo>
                  <a:lnTo>
                    <a:pt x="272" y="2"/>
                  </a:lnTo>
                  <a:lnTo>
                    <a:pt x="276" y="3"/>
                  </a:lnTo>
                  <a:lnTo>
                    <a:pt x="278" y="4"/>
                  </a:lnTo>
                  <a:lnTo>
                    <a:pt x="281" y="8"/>
                  </a:lnTo>
                  <a:lnTo>
                    <a:pt x="276" y="11"/>
                  </a:lnTo>
                  <a:lnTo>
                    <a:pt x="275" y="8"/>
                  </a:lnTo>
                  <a:lnTo>
                    <a:pt x="273" y="7"/>
                  </a:lnTo>
                  <a:lnTo>
                    <a:pt x="268" y="6"/>
                  </a:lnTo>
                  <a:lnTo>
                    <a:pt x="264" y="6"/>
                  </a:lnTo>
                  <a:lnTo>
                    <a:pt x="260" y="8"/>
                  </a:lnTo>
                  <a:lnTo>
                    <a:pt x="259" y="11"/>
                  </a:lnTo>
                  <a:lnTo>
                    <a:pt x="258" y="15"/>
                  </a:lnTo>
                  <a:lnTo>
                    <a:pt x="259" y="17"/>
                  </a:lnTo>
                  <a:lnTo>
                    <a:pt x="260" y="21"/>
                  </a:lnTo>
                  <a:lnTo>
                    <a:pt x="264" y="24"/>
                  </a:lnTo>
                  <a:lnTo>
                    <a:pt x="268" y="26"/>
                  </a:lnTo>
                  <a:lnTo>
                    <a:pt x="271" y="27"/>
                  </a:lnTo>
                  <a:lnTo>
                    <a:pt x="277" y="31"/>
                  </a:lnTo>
                  <a:lnTo>
                    <a:pt x="281" y="35"/>
                  </a:lnTo>
                  <a:lnTo>
                    <a:pt x="282" y="39"/>
                  </a:lnTo>
                  <a:lnTo>
                    <a:pt x="283" y="44"/>
                  </a:lnTo>
                  <a:lnTo>
                    <a:pt x="282" y="50"/>
                  </a:lnTo>
                  <a:lnTo>
                    <a:pt x="278" y="56"/>
                  </a:lnTo>
                  <a:lnTo>
                    <a:pt x="273" y="59"/>
                  </a:lnTo>
                  <a:lnTo>
                    <a:pt x="267" y="61"/>
                  </a:lnTo>
                  <a:lnTo>
                    <a:pt x="262" y="59"/>
                  </a:lnTo>
                  <a:lnTo>
                    <a:pt x="257" y="58"/>
                  </a:lnTo>
                  <a:lnTo>
                    <a:pt x="253" y="54"/>
                  </a:lnTo>
                  <a:lnTo>
                    <a:pt x="250" y="49"/>
                  </a:lnTo>
                  <a:close/>
                  <a:moveTo>
                    <a:pt x="301" y="61"/>
                  </a:moveTo>
                  <a:lnTo>
                    <a:pt x="301" y="4"/>
                  </a:lnTo>
                  <a:lnTo>
                    <a:pt x="330" y="4"/>
                  </a:lnTo>
                  <a:lnTo>
                    <a:pt x="330" y="8"/>
                  </a:lnTo>
                  <a:lnTo>
                    <a:pt x="307" y="8"/>
                  </a:lnTo>
                  <a:lnTo>
                    <a:pt x="307" y="26"/>
                  </a:lnTo>
                  <a:lnTo>
                    <a:pt x="330" y="26"/>
                  </a:lnTo>
                  <a:lnTo>
                    <a:pt x="330" y="31"/>
                  </a:lnTo>
                  <a:lnTo>
                    <a:pt x="307" y="31"/>
                  </a:lnTo>
                  <a:lnTo>
                    <a:pt x="307" y="56"/>
                  </a:lnTo>
                  <a:lnTo>
                    <a:pt x="330" y="56"/>
                  </a:lnTo>
                  <a:lnTo>
                    <a:pt x="330" y="61"/>
                  </a:lnTo>
                  <a:lnTo>
                    <a:pt x="301" y="61"/>
                  </a:lnTo>
                  <a:close/>
                  <a:moveTo>
                    <a:pt x="345" y="61"/>
                  </a:moveTo>
                  <a:lnTo>
                    <a:pt x="345" y="4"/>
                  </a:lnTo>
                  <a:lnTo>
                    <a:pt x="350" y="4"/>
                  </a:lnTo>
                  <a:lnTo>
                    <a:pt x="350" y="56"/>
                  </a:lnTo>
                  <a:lnTo>
                    <a:pt x="369" y="56"/>
                  </a:lnTo>
                  <a:lnTo>
                    <a:pt x="369" y="61"/>
                  </a:lnTo>
                  <a:lnTo>
                    <a:pt x="345" y="61"/>
                  </a:lnTo>
                  <a:close/>
                  <a:moveTo>
                    <a:pt x="405" y="56"/>
                  </a:moveTo>
                  <a:lnTo>
                    <a:pt x="405" y="56"/>
                  </a:lnTo>
                  <a:lnTo>
                    <a:pt x="411" y="56"/>
                  </a:lnTo>
                  <a:lnTo>
                    <a:pt x="414" y="54"/>
                  </a:lnTo>
                  <a:lnTo>
                    <a:pt x="419" y="52"/>
                  </a:lnTo>
                  <a:lnTo>
                    <a:pt x="423" y="49"/>
                  </a:lnTo>
                  <a:lnTo>
                    <a:pt x="426" y="45"/>
                  </a:lnTo>
                  <a:lnTo>
                    <a:pt x="428" y="40"/>
                  </a:lnTo>
                  <a:lnTo>
                    <a:pt x="430" y="35"/>
                  </a:lnTo>
                  <a:lnTo>
                    <a:pt x="430" y="31"/>
                  </a:lnTo>
                  <a:lnTo>
                    <a:pt x="430" y="26"/>
                  </a:lnTo>
                  <a:lnTo>
                    <a:pt x="428" y="21"/>
                  </a:lnTo>
                  <a:lnTo>
                    <a:pt x="426" y="17"/>
                  </a:lnTo>
                  <a:lnTo>
                    <a:pt x="423" y="13"/>
                  </a:lnTo>
                  <a:lnTo>
                    <a:pt x="419" y="9"/>
                  </a:lnTo>
                  <a:lnTo>
                    <a:pt x="414" y="7"/>
                  </a:lnTo>
                  <a:lnTo>
                    <a:pt x="411" y="6"/>
                  </a:lnTo>
                  <a:lnTo>
                    <a:pt x="405" y="6"/>
                  </a:lnTo>
                  <a:lnTo>
                    <a:pt x="400" y="6"/>
                  </a:lnTo>
                  <a:lnTo>
                    <a:pt x="396" y="7"/>
                  </a:lnTo>
                  <a:lnTo>
                    <a:pt x="391" y="9"/>
                  </a:lnTo>
                  <a:lnTo>
                    <a:pt x="387" y="13"/>
                  </a:lnTo>
                  <a:lnTo>
                    <a:pt x="385" y="17"/>
                  </a:lnTo>
                  <a:lnTo>
                    <a:pt x="382" y="21"/>
                  </a:lnTo>
                  <a:lnTo>
                    <a:pt x="381" y="26"/>
                  </a:lnTo>
                  <a:lnTo>
                    <a:pt x="381" y="31"/>
                  </a:lnTo>
                  <a:lnTo>
                    <a:pt x="381" y="35"/>
                  </a:lnTo>
                  <a:lnTo>
                    <a:pt x="382" y="40"/>
                  </a:lnTo>
                  <a:lnTo>
                    <a:pt x="385" y="45"/>
                  </a:lnTo>
                  <a:lnTo>
                    <a:pt x="387" y="49"/>
                  </a:lnTo>
                  <a:lnTo>
                    <a:pt x="391" y="52"/>
                  </a:lnTo>
                  <a:lnTo>
                    <a:pt x="396" y="54"/>
                  </a:lnTo>
                  <a:lnTo>
                    <a:pt x="400" y="56"/>
                  </a:lnTo>
                  <a:lnTo>
                    <a:pt x="405" y="56"/>
                  </a:lnTo>
                  <a:close/>
                  <a:moveTo>
                    <a:pt x="436" y="31"/>
                  </a:moveTo>
                  <a:lnTo>
                    <a:pt x="436" y="31"/>
                  </a:lnTo>
                  <a:lnTo>
                    <a:pt x="435" y="36"/>
                  </a:lnTo>
                  <a:lnTo>
                    <a:pt x="434" y="41"/>
                  </a:lnTo>
                  <a:lnTo>
                    <a:pt x="431" y="47"/>
                  </a:lnTo>
                  <a:lnTo>
                    <a:pt x="427" y="52"/>
                  </a:lnTo>
                  <a:lnTo>
                    <a:pt x="422" y="56"/>
                  </a:lnTo>
                  <a:lnTo>
                    <a:pt x="417" y="58"/>
                  </a:lnTo>
                  <a:lnTo>
                    <a:pt x="412" y="59"/>
                  </a:lnTo>
                  <a:lnTo>
                    <a:pt x="405" y="61"/>
                  </a:lnTo>
                  <a:lnTo>
                    <a:pt x="399" y="59"/>
                  </a:lnTo>
                  <a:lnTo>
                    <a:pt x="394" y="58"/>
                  </a:lnTo>
                  <a:lnTo>
                    <a:pt x="389" y="56"/>
                  </a:lnTo>
                  <a:lnTo>
                    <a:pt x="384" y="52"/>
                  </a:lnTo>
                  <a:lnTo>
                    <a:pt x="380" y="47"/>
                  </a:lnTo>
                  <a:lnTo>
                    <a:pt x="377" y="41"/>
                  </a:lnTo>
                  <a:lnTo>
                    <a:pt x="376" y="36"/>
                  </a:lnTo>
                  <a:lnTo>
                    <a:pt x="375" y="31"/>
                  </a:lnTo>
                  <a:lnTo>
                    <a:pt x="376" y="25"/>
                  </a:lnTo>
                  <a:lnTo>
                    <a:pt x="377" y="20"/>
                  </a:lnTo>
                  <a:lnTo>
                    <a:pt x="380" y="15"/>
                  </a:lnTo>
                  <a:lnTo>
                    <a:pt x="384" y="9"/>
                  </a:lnTo>
                  <a:lnTo>
                    <a:pt x="389" y="6"/>
                  </a:lnTo>
                  <a:lnTo>
                    <a:pt x="394" y="3"/>
                  </a:lnTo>
                  <a:lnTo>
                    <a:pt x="399" y="2"/>
                  </a:lnTo>
                  <a:lnTo>
                    <a:pt x="405" y="0"/>
                  </a:lnTo>
                  <a:lnTo>
                    <a:pt x="412" y="2"/>
                  </a:lnTo>
                  <a:lnTo>
                    <a:pt x="417" y="3"/>
                  </a:lnTo>
                  <a:lnTo>
                    <a:pt x="422" y="6"/>
                  </a:lnTo>
                  <a:lnTo>
                    <a:pt x="427" y="9"/>
                  </a:lnTo>
                  <a:lnTo>
                    <a:pt x="431" y="15"/>
                  </a:lnTo>
                  <a:lnTo>
                    <a:pt x="434" y="20"/>
                  </a:lnTo>
                  <a:lnTo>
                    <a:pt x="435" y="25"/>
                  </a:lnTo>
                  <a:lnTo>
                    <a:pt x="436" y="31"/>
                  </a:lnTo>
                  <a:close/>
                  <a:moveTo>
                    <a:pt x="452" y="8"/>
                  </a:moveTo>
                  <a:lnTo>
                    <a:pt x="452" y="29"/>
                  </a:lnTo>
                  <a:lnTo>
                    <a:pt x="457" y="29"/>
                  </a:lnTo>
                  <a:lnTo>
                    <a:pt x="463" y="29"/>
                  </a:lnTo>
                  <a:lnTo>
                    <a:pt x="467" y="27"/>
                  </a:lnTo>
                  <a:lnTo>
                    <a:pt x="468" y="24"/>
                  </a:lnTo>
                  <a:lnTo>
                    <a:pt x="470" y="20"/>
                  </a:lnTo>
                  <a:lnTo>
                    <a:pt x="468" y="15"/>
                  </a:lnTo>
                  <a:lnTo>
                    <a:pt x="467" y="11"/>
                  </a:lnTo>
                  <a:lnTo>
                    <a:pt x="463" y="9"/>
                  </a:lnTo>
                  <a:lnTo>
                    <a:pt x="457" y="8"/>
                  </a:lnTo>
                  <a:lnTo>
                    <a:pt x="452" y="8"/>
                  </a:lnTo>
                  <a:close/>
                  <a:moveTo>
                    <a:pt x="481" y="61"/>
                  </a:moveTo>
                  <a:lnTo>
                    <a:pt x="475" y="61"/>
                  </a:lnTo>
                  <a:lnTo>
                    <a:pt x="454" y="34"/>
                  </a:lnTo>
                  <a:lnTo>
                    <a:pt x="452" y="34"/>
                  </a:lnTo>
                  <a:lnTo>
                    <a:pt x="452" y="61"/>
                  </a:lnTo>
                  <a:lnTo>
                    <a:pt x="446" y="61"/>
                  </a:lnTo>
                  <a:lnTo>
                    <a:pt x="446" y="4"/>
                  </a:lnTo>
                  <a:lnTo>
                    <a:pt x="457" y="4"/>
                  </a:lnTo>
                  <a:lnTo>
                    <a:pt x="464" y="4"/>
                  </a:lnTo>
                  <a:lnTo>
                    <a:pt x="471" y="8"/>
                  </a:lnTo>
                  <a:lnTo>
                    <a:pt x="473" y="12"/>
                  </a:lnTo>
                  <a:lnTo>
                    <a:pt x="475" y="20"/>
                  </a:lnTo>
                  <a:lnTo>
                    <a:pt x="475" y="25"/>
                  </a:lnTo>
                  <a:lnTo>
                    <a:pt x="471" y="30"/>
                  </a:lnTo>
                  <a:lnTo>
                    <a:pt x="467" y="33"/>
                  </a:lnTo>
                  <a:lnTo>
                    <a:pt x="461" y="34"/>
                  </a:lnTo>
                  <a:lnTo>
                    <a:pt x="481" y="61"/>
                  </a:lnTo>
                  <a:close/>
                  <a:moveTo>
                    <a:pt x="493" y="49"/>
                  </a:moveTo>
                  <a:lnTo>
                    <a:pt x="496" y="47"/>
                  </a:lnTo>
                  <a:lnTo>
                    <a:pt x="499" y="50"/>
                  </a:lnTo>
                  <a:lnTo>
                    <a:pt x="502" y="53"/>
                  </a:lnTo>
                  <a:lnTo>
                    <a:pt x="504" y="56"/>
                  </a:lnTo>
                  <a:lnTo>
                    <a:pt x="508" y="56"/>
                  </a:lnTo>
                  <a:lnTo>
                    <a:pt x="513" y="56"/>
                  </a:lnTo>
                  <a:lnTo>
                    <a:pt x="517" y="53"/>
                  </a:lnTo>
                  <a:lnTo>
                    <a:pt x="520" y="49"/>
                  </a:lnTo>
                  <a:lnTo>
                    <a:pt x="520" y="44"/>
                  </a:lnTo>
                  <a:lnTo>
                    <a:pt x="520" y="40"/>
                  </a:lnTo>
                  <a:lnTo>
                    <a:pt x="518" y="38"/>
                  </a:lnTo>
                  <a:lnTo>
                    <a:pt x="514" y="34"/>
                  </a:lnTo>
                  <a:lnTo>
                    <a:pt x="509" y="31"/>
                  </a:lnTo>
                  <a:lnTo>
                    <a:pt x="502" y="26"/>
                  </a:lnTo>
                  <a:lnTo>
                    <a:pt x="498" y="22"/>
                  </a:lnTo>
                  <a:lnTo>
                    <a:pt x="495" y="18"/>
                  </a:lnTo>
                  <a:lnTo>
                    <a:pt x="495" y="15"/>
                  </a:lnTo>
                  <a:lnTo>
                    <a:pt x="496" y="9"/>
                  </a:lnTo>
                  <a:lnTo>
                    <a:pt x="499" y="4"/>
                  </a:lnTo>
                  <a:lnTo>
                    <a:pt x="504" y="2"/>
                  </a:lnTo>
                  <a:lnTo>
                    <a:pt x="509" y="0"/>
                  </a:lnTo>
                  <a:lnTo>
                    <a:pt x="513" y="2"/>
                  </a:lnTo>
                  <a:lnTo>
                    <a:pt x="517" y="3"/>
                  </a:lnTo>
                  <a:lnTo>
                    <a:pt x="520" y="4"/>
                  </a:lnTo>
                  <a:lnTo>
                    <a:pt x="522" y="8"/>
                  </a:lnTo>
                  <a:lnTo>
                    <a:pt x="518" y="11"/>
                  </a:lnTo>
                  <a:lnTo>
                    <a:pt x="517" y="8"/>
                  </a:lnTo>
                  <a:lnTo>
                    <a:pt x="514" y="7"/>
                  </a:lnTo>
                  <a:lnTo>
                    <a:pt x="509" y="6"/>
                  </a:lnTo>
                  <a:lnTo>
                    <a:pt x="505" y="6"/>
                  </a:lnTo>
                  <a:lnTo>
                    <a:pt x="503" y="8"/>
                  </a:lnTo>
                  <a:lnTo>
                    <a:pt x="500" y="11"/>
                  </a:lnTo>
                  <a:lnTo>
                    <a:pt x="500" y="15"/>
                  </a:lnTo>
                  <a:lnTo>
                    <a:pt x="500" y="17"/>
                  </a:lnTo>
                  <a:lnTo>
                    <a:pt x="503" y="21"/>
                  </a:lnTo>
                  <a:lnTo>
                    <a:pt x="505" y="24"/>
                  </a:lnTo>
                  <a:lnTo>
                    <a:pt x="511" y="26"/>
                  </a:lnTo>
                  <a:lnTo>
                    <a:pt x="513" y="27"/>
                  </a:lnTo>
                  <a:lnTo>
                    <a:pt x="518" y="31"/>
                  </a:lnTo>
                  <a:lnTo>
                    <a:pt x="522" y="35"/>
                  </a:lnTo>
                  <a:lnTo>
                    <a:pt x="525" y="39"/>
                  </a:lnTo>
                  <a:lnTo>
                    <a:pt x="525" y="44"/>
                  </a:lnTo>
                  <a:lnTo>
                    <a:pt x="523" y="50"/>
                  </a:lnTo>
                  <a:lnTo>
                    <a:pt x="521" y="56"/>
                  </a:lnTo>
                  <a:lnTo>
                    <a:pt x="516" y="59"/>
                  </a:lnTo>
                  <a:lnTo>
                    <a:pt x="508" y="61"/>
                  </a:lnTo>
                  <a:lnTo>
                    <a:pt x="503" y="59"/>
                  </a:lnTo>
                  <a:lnTo>
                    <a:pt x="499" y="58"/>
                  </a:lnTo>
                  <a:lnTo>
                    <a:pt x="495" y="54"/>
                  </a:lnTo>
                  <a:lnTo>
                    <a:pt x="493" y="4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9"/>
            <p:cNvSpPr>
              <a:spLocks noEditPoints="1"/>
            </p:cNvSpPr>
            <p:nvPr/>
          </p:nvSpPr>
          <p:spPr bwMode="gray">
            <a:xfrm>
              <a:off x="8420099" y="789079"/>
              <a:ext cx="76200" cy="49121"/>
            </a:xfrm>
            <a:custGeom>
              <a:avLst/>
              <a:gdLst>
                <a:gd name="T0" fmla="*/ 11723 w 91"/>
                <a:gd name="T1" fmla="*/ 28299 h 59"/>
                <a:gd name="T2" fmla="*/ 27633 w 91"/>
                <a:gd name="T3" fmla="*/ 28299 h 59"/>
                <a:gd name="T4" fmla="*/ 20097 w 91"/>
                <a:gd name="T5" fmla="*/ 8323 h 59"/>
                <a:gd name="T6" fmla="*/ 11723 w 91"/>
                <a:gd name="T7" fmla="*/ 28299 h 59"/>
                <a:gd name="T8" fmla="*/ 11723 w 91"/>
                <a:gd name="T9" fmla="*/ 28299 h 59"/>
                <a:gd name="T10" fmla="*/ 0 w 91"/>
                <a:gd name="T11" fmla="*/ 49107 h 59"/>
                <a:gd name="T12" fmla="*/ 20097 w 91"/>
                <a:gd name="T13" fmla="*/ 0 h 59"/>
                <a:gd name="T14" fmla="*/ 41031 w 91"/>
                <a:gd name="T15" fmla="*/ 49107 h 59"/>
                <a:gd name="T16" fmla="*/ 35169 w 91"/>
                <a:gd name="T17" fmla="*/ 49107 h 59"/>
                <a:gd name="T18" fmla="*/ 30145 w 91"/>
                <a:gd name="T19" fmla="*/ 32461 h 59"/>
                <a:gd name="T20" fmla="*/ 9211 w 91"/>
                <a:gd name="T21" fmla="*/ 32461 h 59"/>
                <a:gd name="T22" fmla="*/ 4187 w 91"/>
                <a:gd name="T23" fmla="*/ 49107 h 59"/>
                <a:gd name="T24" fmla="*/ 0 w 91"/>
                <a:gd name="T25" fmla="*/ 49107 h 59"/>
                <a:gd name="T26" fmla="*/ 0 w 91"/>
                <a:gd name="T27" fmla="*/ 49107 h 59"/>
                <a:gd name="T28" fmla="*/ 57778 w 91"/>
                <a:gd name="T29" fmla="*/ 49107 h 59"/>
                <a:gd name="T30" fmla="*/ 57778 w 91"/>
                <a:gd name="T31" fmla="*/ 4994 h 59"/>
                <a:gd name="T32" fmla="*/ 45218 w 91"/>
                <a:gd name="T33" fmla="*/ 4994 h 59"/>
                <a:gd name="T34" fmla="*/ 45218 w 91"/>
                <a:gd name="T35" fmla="*/ 1665 h 59"/>
                <a:gd name="T36" fmla="*/ 76200 w 91"/>
                <a:gd name="T37" fmla="*/ 1665 h 59"/>
                <a:gd name="T38" fmla="*/ 76200 w 91"/>
                <a:gd name="T39" fmla="*/ 4994 h 59"/>
                <a:gd name="T40" fmla="*/ 61965 w 91"/>
                <a:gd name="T41" fmla="*/ 4994 h 59"/>
                <a:gd name="T42" fmla="*/ 61965 w 91"/>
                <a:gd name="T43" fmla="*/ 49107 h 59"/>
                <a:gd name="T44" fmla="*/ 57778 w 91"/>
                <a:gd name="T45" fmla="*/ 49107 h 59"/>
                <a:gd name="T46" fmla="*/ 57778 w 91"/>
                <a:gd name="T47" fmla="*/ 49107 h 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1" h="59">
                  <a:moveTo>
                    <a:pt x="14" y="34"/>
                  </a:moveTo>
                  <a:lnTo>
                    <a:pt x="33" y="34"/>
                  </a:lnTo>
                  <a:lnTo>
                    <a:pt x="24" y="10"/>
                  </a:lnTo>
                  <a:lnTo>
                    <a:pt x="14" y="34"/>
                  </a:lnTo>
                  <a:close/>
                  <a:moveTo>
                    <a:pt x="0" y="59"/>
                  </a:moveTo>
                  <a:lnTo>
                    <a:pt x="24" y="0"/>
                  </a:lnTo>
                  <a:lnTo>
                    <a:pt x="49" y="59"/>
                  </a:lnTo>
                  <a:lnTo>
                    <a:pt x="42" y="59"/>
                  </a:lnTo>
                  <a:lnTo>
                    <a:pt x="36" y="39"/>
                  </a:lnTo>
                  <a:lnTo>
                    <a:pt x="11" y="39"/>
                  </a:lnTo>
                  <a:lnTo>
                    <a:pt x="5" y="59"/>
                  </a:lnTo>
                  <a:lnTo>
                    <a:pt x="0" y="59"/>
                  </a:lnTo>
                  <a:close/>
                  <a:moveTo>
                    <a:pt x="69" y="59"/>
                  </a:moveTo>
                  <a:lnTo>
                    <a:pt x="69" y="6"/>
                  </a:lnTo>
                  <a:lnTo>
                    <a:pt x="54" y="6"/>
                  </a:lnTo>
                  <a:lnTo>
                    <a:pt x="54" y="2"/>
                  </a:lnTo>
                  <a:lnTo>
                    <a:pt x="91" y="2"/>
                  </a:lnTo>
                  <a:lnTo>
                    <a:pt x="91" y="6"/>
                  </a:lnTo>
                  <a:lnTo>
                    <a:pt x="74" y="6"/>
                  </a:lnTo>
                  <a:lnTo>
                    <a:pt x="74" y="59"/>
                  </a:lnTo>
                  <a:lnTo>
                    <a:pt x="69" y="5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0"/>
            <p:cNvSpPr>
              <a:spLocks noEditPoints="1"/>
            </p:cNvSpPr>
            <p:nvPr/>
          </p:nvSpPr>
          <p:spPr bwMode="gray">
            <a:xfrm>
              <a:off x="8524873" y="787492"/>
              <a:ext cx="133351" cy="51689"/>
            </a:xfrm>
            <a:custGeom>
              <a:avLst/>
              <a:gdLst>
                <a:gd name="T0" fmla="*/ 0 w 160"/>
                <a:gd name="T1" fmla="*/ 48419 h 62"/>
                <a:gd name="T2" fmla="*/ 0 w 160"/>
                <a:gd name="T3" fmla="*/ 3175 h 62"/>
                <a:gd name="T4" fmla="*/ 3969 w 160"/>
                <a:gd name="T5" fmla="*/ 3175 h 62"/>
                <a:gd name="T6" fmla="*/ 3969 w 160"/>
                <a:gd name="T7" fmla="*/ 44450 h 62"/>
                <a:gd name="T8" fmla="*/ 19050 w 160"/>
                <a:gd name="T9" fmla="*/ 44450 h 62"/>
                <a:gd name="T10" fmla="*/ 19050 w 160"/>
                <a:gd name="T11" fmla="*/ 48419 h 62"/>
                <a:gd name="T12" fmla="*/ 0 w 160"/>
                <a:gd name="T13" fmla="*/ 48419 h 62"/>
                <a:gd name="T14" fmla="*/ 0 w 160"/>
                <a:gd name="T15" fmla="*/ 48419 h 62"/>
                <a:gd name="T16" fmla="*/ 39688 w 160"/>
                <a:gd name="T17" fmla="*/ 28575 h 62"/>
                <a:gd name="T18" fmla="*/ 55563 w 160"/>
                <a:gd name="T19" fmla="*/ 28575 h 62"/>
                <a:gd name="T20" fmla="*/ 47625 w 160"/>
                <a:gd name="T21" fmla="*/ 9525 h 62"/>
                <a:gd name="T22" fmla="*/ 39688 w 160"/>
                <a:gd name="T23" fmla="*/ 28575 h 62"/>
                <a:gd name="T24" fmla="*/ 39688 w 160"/>
                <a:gd name="T25" fmla="*/ 28575 h 62"/>
                <a:gd name="T26" fmla="*/ 28575 w 160"/>
                <a:gd name="T27" fmla="*/ 48419 h 62"/>
                <a:gd name="T28" fmla="*/ 49213 w 160"/>
                <a:gd name="T29" fmla="*/ 1588 h 62"/>
                <a:gd name="T30" fmla="*/ 67469 w 160"/>
                <a:gd name="T31" fmla="*/ 48419 h 62"/>
                <a:gd name="T32" fmla="*/ 62706 w 160"/>
                <a:gd name="T33" fmla="*/ 48419 h 62"/>
                <a:gd name="T34" fmla="*/ 57150 w 160"/>
                <a:gd name="T35" fmla="*/ 32544 h 62"/>
                <a:gd name="T36" fmla="*/ 38894 w 160"/>
                <a:gd name="T37" fmla="*/ 32544 h 62"/>
                <a:gd name="T38" fmla="*/ 32544 w 160"/>
                <a:gd name="T39" fmla="*/ 48419 h 62"/>
                <a:gd name="T40" fmla="*/ 28575 w 160"/>
                <a:gd name="T41" fmla="*/ 48419 h 62"/>
                <a:gd name="T42" fmla="*/ 28575 w 160"/>
                <a:gd name="T43" fmla="*/ 48419 h 62"/>
                <a:gd name="T44" fmla="*/ 87313 w 160"/>
                <a:gd name="T45" fmla="*/ 49213 h 62"/>
                <a:gd name="T46" fmla="*/ 72231 w 160"/>
                <a:gd name="T47" fmla="*/ 2381 h 62"/>
                <a:gd name="T48" fmla="*/ 76200 w 160"/>
                <a:gd name="T49" fmla="*/ 2381 h 62"/>
                <a:gd name="T50" fmla="*/ 87313 w 160"/>
                <a:gd name="T51" fmla="*/ 38100 h 62"/>
                <a:gd name="T52" fmla="*/ 100013 w 160"/>
                <a:gd name="T53" fmla="*/ 0 h 62"/>
                <a:gd name="T54" fmla="*/ 111919 w 160"/>
                <a:gd name="T55" fmla="*/ 38100 h 62"/>
                <a:gd name="T56" fmla="*/ 123031 w 160"/>
                <a:gd name="T57" fmla="*/ 2381 h 62"/>
                <a:gd name="T58" fmla="*/ 127000 w 160"/>
                <a:gd name="T59" fmla="*/ 2381 h 62"/>
                <a:gd name="T60" fmla="*/ 111919 w 160"/>
                <a:gd name="T61" fmla="*/ 49213 h 62"/>
                <a:gd name="T62" fmla="*/ 100013 w 160"/>
                <a:gd name="T63" fmla="*/ 10319 h 62"/>
                <a:gd name="T64" fmla="*/ 87313 w 160"/>
                <a:gd name="T65" fmla="*/ 49213 h 62"/>
                <a:gd name="T66" fmla="*/ 87313 w 160"/>
                <a:gd name="T67" fmla="*/ 49213 h 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60" h="62">
                  <a:moveTo>
                    <a:pt x="0" y="61"/>
                  </a:moveTo>
                  <a:lnTo>
                    <a:pt x="0" y="4"/>
                  </a:lnTo>
                  <a:lnTo>
                    <a:pt x="5" y="4"/>
                  </a:lnTo>
                  <a:lnTo>
                    <a:pt x="5" y="56"/>
                  </a:lnTo>
                  <a:lnTo>
                    <a:pt x="24" y="56"/>
                  </a:lnTo>
                  <a:lnTo>
                    <a:pt x="24" y="61"/>
                  </a:lnTo>
                  <a:lnTo>
                    <a:pt x="0" y="61"/>
                  </a:lnTo>
                  <a:close/>
                  <a:moveTo>
                    <a:pt x="50" y="36"/>
                  </a:moveTo>
                  <a:lnTo>
                    <a:pt x="70" y="36"/>
                  </a:lnTo>
                  <a:lnTo>
                    <a:pt x="60" y="12"/>
                  </a:lnTo>
                  <a:lnTo>
                    <a:pt x="50" y="36"/>
                  </a:lnTo>
                  <a:close/>
                  <a:moveTo>
                    <a:pt x="36" y="61"/>
                  </a:moveTo>
                  <a:lnTo>
                    <a:pt x="62" y="2"/>
                  </a:lnTo>
                  <a:lnTo>
                    <a:pt x="85" y="61"/>
                  </a:lnTo>
                  <a:lnTo>
                    <a:pt x="79" y="61"/>
                  </a:lnTo>
                  <a:lnTo>
                    <a:pt x="72" y="41"/>
                  </a:lnTo>
                  <a:lnTo>
                    <a:pt x="49" y="41"/>
                  </a:lnTo>
                  <a:lnTo>
                    <a:pt x="41" y="61"/>
                  </a:lnTo>
                  <a:lnTo>
                    <a:pt x="36" y="61"/>
                  </a:lnTo>
                  <a:close/>
                  <a:moveTo>
                    <a:pt x="110" y="62"/>
                  </a:moveTo>
                  <a:lnTo>
                    <a:pt x="91" y="3"/>
                  </a:lnTo>
                  <a:lnTo>
                    <a:pt x="96" y="3"/>
                  </a:lnTo>
                  <a:lnTo>
                    <a:pt x="110" y="48"/>
                  </a:lnTo>
                  <a:lnTo>
                    <a:pt x="126" y="0"/>
                  </a:lnTo>
                  <a:lnTo>
                    <a:pt x="141" y="48"/>
                  </a:lnTo>
                  <a:lnTo>
                    <a:pt x="155" y="3"/>
                  </a:lnTo>
                  <a:lnTo>
                    <a:pt x="160" y="3"/>
                  </a:lnTo>
                  <a:lnTo>
                    <a:pt x="141" y="62"/>
                  </a:lnTo>
                  <a:lnTo>
                    <a:pt x="126" y="13"/>
                  </a:lnTo>
                  <a:lnTo>
                    <a:pt x="110" y="62"/>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Freeform 11"/>
            <p:cNvSpPr>
              <a:spLocks/>
            </p:cNvSpPr>
            <p:nvPr/>
          </p:nvSpPr>
          <p:spPr bwMode="ltGray">
            <a:xfrm>
              <a:off x="7518400" y="461963"/>
              <a:ext cx="185738" cy="279479"/>
            </a:xfrm>
            <a:custGeom>
              <a:avLst/>
              <a:gdLst>
                <a:gd name="T0" fmla="*/ 0 w 234"/>
                <a:gd name="T1" fmla="*/ 0 h 353"/>
                <a:gd name="T2" fmla="*/ 185738 w 234"/>
                <a:gd name="T3" fmla="*/ 0 h 353"/>
                <a:gd name="T4" fmla="*/ 185738 w 234"/>
                <a:gd name="T5" fmla="*/ 279400 h 353"/>
                <a:gd name="T6" fmla="*/ 0 w 234"/>
                <a:gd name="T7" fmla="*/ 279400 h 353"/>
                <a:gd name="T8" fmla="*/ 0 w 234"/>
                <a:gd name="T9" fmla="*/ 0 h 353"/>
                <a:gd name="T10" fmla="*/ 0 w 234"/>
                <a:gd name="T11" fmla="*/ 0 h 3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4" h="353">
                  <a:moveTo>
                    <a:pt x="0" y="0"/>
                  </a:moveTo>
                  <a:lnTo>
                    <a:pt x="234" y="0"/>
                  </a:lnTo>
                  <a:lnTo>
                    <a:pt x="234" y="353"/>
                  </a:lnTo>
                  <a:lnTo>
                    <a:pt x="0" y="353"/>
                  </a:lnTo>
                  <a:lnTo>
                    <a:pt x="0"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
            <p:cNvSpPr>
              <a:spLocks/>
            </p:cNvSpPr>
            <p:nvPr/>
          </p:nvSpPr>
          <p:spPr bwMode="gray">
            <a:xfrm>
              <a:off x="7705725" y="546125"/>
              <a:ext cx="182563" cy="282654"/>
            </a:xfrm>
            <a:custGeom>
              <a:avLst/>
              <a:gdLst>
                <a:gd name="T0" fmla="*/ 0 w 231"/>
                <a:gd name="T1" fmla="*/ 0 h 356"/>
                <a:gd name="T2" fmla="*/ 182563 w 231"/>
                <a:gd name="T3" fmla="*/ 0 h 356"/>
                <a:gd name="T4" fmla="*/ 182563 w 231"/>
                <a:gd name="T5" fmla="*/ 282575 h 356"/>
                <a:gd name="T6" fmla="*/ 0 w 231"/>
                <a:gd name="T7" fmla="*/ 282575 h 356"/>
                <a:gd name="T8" fmla="*/ 0 w 231"/>
                <a:gd name="T9" fmla="*/ 0 h 356"/>
                <a:gd name="T10" fmla="*/ 0 w 231"/>
                <a:gd name="T11" fmla="*/ 0 h 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1" h="356">
                  <a:moveTo>
                    <a:pt x="0" y="0"/>
                  </a:moveTo>
                  <a:lnTo>
                    <a:pt x="231" y="0"/>
                  </a:lnTo>
                  <a:lnTo>
                    <a:pt x="231" y="356"/>
                  </a:lnTo>
                  <a:lnTo>
                    <a:pt x="0" y="356"/>
                  </a:lnTo>
                  <a:lnTo>
                    <a:pt x="0" y="0"/>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3"/>
            <p:cNvSpPr>
              <a:spLocks/>
            </p:cNvSpPr>
            <p:nvPr/>
          </p:nvSpPr>
          <p:spPr bwMode="ltGray">
            <a:xfrm>
              <a:off x="7613650" y="546125"/>
              <a:ext cx="187325" cy="195318"/>
            </a:xfrm>
            <a:custGeom>
              <a:avLst/>
              <a:gdLst>
                <a:gd name="T0" fmla="*/ 93663 w 236"/>
                <a:gd name="T1" fmla="*/ 0 h 247"/>
                <a:gd name="T2" fmla="*/ 111919 w 236"/>
                <a:gd name="T3" fmla="*/ 2372 h 247"/>
                <a:gd name="T4" fmla="*/ 130175 w 236"/>
                <a:gd name="T5" fmla="*/ 8696 h 247"/>
                <a:gd name="T6" fmla="*/ 145256 w 236"/>
                <a:gd name="T7" fmla="*/ 17392 h 247"/>
                <a:gd name="T8" fmla="*/ 159544 w 236"/>
                <a:gd name="T9" fmla="*/ 28459 h 247"/>
                <a:gd name="T10" fmla="*/ 170656 w 236"/>
                <a:gd name="T11" fmla="*/ 44270 h 247"/>
                <a:gd name="T12" fmla="*/ 180181 w 236"/>
                <a:gd name="T13" fmla="*/ 60081 h 247"/>
                <a:gd name="T14" fmla="*/ 184944 w 236"/>
                <a:gd name="T15" fmla="*/ 78263 h 247"/>
                <a:gd name="T16" fmla="*/ 187325 w 236"/>
                <a:gd name="T17" fmla="*/ 98027 h 247"/>
                <a:gd name="T18" fmla="*/ 185738 w 236"/>
                <a:gd name="T19" fmla="*/ 107513 h 247"/>
                <a:gd name="T20" fmla="*/ 183356 w 236"/>
                <a:gd name="T21" fmla="*/ 126486 h 247"/>
                <a:gd name="T22" fmla="*/ 176213 w 236"/>
                <a:gd name="T23" fmla="*/ 143087 h 247"/>
                <a:gd name="T24" fmla="*/ 165894 w 236"/>
                <a:gd name="T25" fmla="*/ 159689 h 247"/>
                <a:gd name="T26" fmla="*/ 152400 w 236"/>
                <a:gd name="T27" fmla="*/ 173128 h 247"/>
                <a:gd name="T28" fmla="*/ 138113 w 236"/>
                <a:gd name="T29" fmla="*/ 182614 h 247"/>
                <a:gd name="T30" fmla="*/ 120650 w 236"/>
                <a:gd name="T31" fmla="*/ 189729 h 247"/>
                <a:gd name="T32" fmla="*/ 102394 w 236"/>
                <a:gd name="T33" fmla="*/ 193682 h 247"/>
                <a:gd name="T34" fmla="*/ 93663 w 236"/>
                <a:gd name="T35" fmla="*/ 195263 h 247"/>
                <a:gd name="T36" fmla="*/ 73819 w 236"/>
                <a:gd name="T37" fmla="*/ 192891 h 247"/>
                <a:gd name="T38" fmla="*/ 56356 w 236"/>
                <a:gd name="T39" fmla="*/ 186567 h 247"/>
                <a:gd name="T40" fmla="*/ 40481 w 236"/>
                <a:gd name="T41" fmla="*/ 177871 h 247"/>
                <a:gd name="T42" fmla="*/ 26988 w 236"/>
                <a:gd name="T43" fmla="*/ 166013 h 247"/>
                <a:gd name="T44" fmla="*/ 15875 w 236"/>
                <a:gd name="T45" fmla="*/ 151783 h 247"/>
                <a:gd name="T46" fmla="*/ 7144 w 236"/>
                <a:gd name="T47" fmla="*/ 135182 h 247"/>
                <a:gd name="T48" fmla="*/ 1588 w 236"/>
                <a:gd name="T49" fmla="*/ 117000 h 247"/>
                <a:gd name="T50" fmla="*/ 0 w 236"/>
                <a:gd name="T51" fmla="*/ 98027 h 247"/>
                <a:gd name="T52" fmla="*/ 0 w 236"/>
                <a:gd name="T53" fmla="*/ 87750 h 247"/>
                <a:gd name="T54" fmla="*/ 3969 w 236"/>
                <a:gd name="T55" fmla="*/ 69567 h 247"/>
                <a:gd name="T56" fmla="*/ 11113 w 236"/>
                <a:gd name="T57" fmla="*/ 51385 h 247"/>
                <a:gd name="T58" fmla="*/ 21431 w 236"/>
                <a:gd name="T59" fmla="*/ 35574 h 247"/>
                <a:gd name="T60" fmla="*/ 33338 w 236"/>
                <a:gd name="T61" fmla="*/ 22926 h 247"/>
                <a:gd name="T62" fmla="*/ 48419 w 236"/>
                <a:gd name="T63" fmla="*/ 12649 h 247"/>
                <a:gd name="T64" fmla="*/ 65881 w 236"/>
                <a:gd name="T65" fmla="*/ 5534 h 247"/>
                <a:gd name="T66" fmla="*/ 83344 w 236"/>
                <a:gd name="T67" fmla="*/ 1581 h 247"/>
                <a:gd name="T68" fmla="*/ 93663 w 236"/>
                <a:gd name="T69" fmla="*/ 0 h 2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36" h="247">
                  <a:moveTo>
                    <a:pt x="118" y="0"/>
                  </a:moveTo>
                  <a:lnTo>
                    <a:pt x="118" y="0"/>
                  </a:lnTo>
                  <a:lnTo>
                    <a:pt x="129" y="2"/>
                  </a:lnTo>
                  <a:lnTo>
                    <a:pt x="141" y="3"/>
                  </a:lnTo>
                  <a:lnTo>
                    <a:pt x="152" y="7"/>
                  </a:lnTo>
                  <a:lnTo>
                    <a:pt x="164" y="11"/>
                  </a:lnTo>
                  <a:lnTo>
                    <a:pt x="174" y="16"/>
                  </a:lnTo>
                  <a:lnTo>
                    <a:pt x="183" y="22"/>
                  </a:lnTo>
                  <a:lnTo>
                    <a:pt x="192" y="29"/>
                  </a:lnTo>
                  <a:lnTo>
                    <a:pt x="201" y="36"/>
                  </a:lnTo>
                  <a:lnTo>
                    <a:pt x="209" y="45"/>
                  </a:lnTo>
                  <a:lnTo>
                    <a:pt x="215" y="56"/>
                  </a:lnTo>
                  <a:lnTo>
                    <a:pt x="222" y="65"/>
                  </a:lnTo>
                  <a:lnTo>
                    <a:pt x="227" y="76"/>
                  </a:lnTo>
                  <a:lnTo>
                    <a:pt x="231" y="88"/>
                  </a:lnTo>
                  <a:lnTo>
                    <a:pt x="233" y="99"/>
                  </a:lnTo>
                  <a:lnTo>
                    <a:pt x="234" y="111"/>
                  </a:lnTo>
                  <a:lnTo>
                    <a:pt x="236" y="124"/>
                  </a:lnTo>
                  <a:lnTo>
                    <a:pt x="234" y="136"/>
                  </a:lnTo>
                  <a:lnTo>
                    <a:pt x="233" y="148"/>
                  </a:lnTo>
                  <a:lnTo>
                    <a:pt x="231" y="160"/>
                  </a:lnTo>
                  <a:lnTo>
                    <a:pt x="227" y="171"/>
                  </a:lnTo>
                  <a:lnTo>
                    <a:pt x="222" y="181"/>
                  </a:lnTo>
                  <a:lnTo>
                    <a:pt x="215" y="192"/>
                  </a:lnTo>
                  <a:lnTo>
                    <a:pt x="209" y="202"/>
                  </a:lnTo>
                  <a:lnTo>
                    <a:pt x="201" y="210"/>
                  </a:lnTo>
                  <a:lnTo>
                    <a:pt x="192" y="219"/>
                  </a:lnTo>
                  <a:lnTo>
                    <a:pt x="183" y="225"/>
                  </a:lnTo>
                  <a:lnTo>
                    <a:pt x="174" y="231"/>
                  </a:lnTo>
                  <a:lnTo>
                    <a:pt x="164" y="236"/>
                  </a:lnTo>
                  <a:lnTo>
                    <a:pt x="152" y="240"/>
                  </a:lnTo>
                  <a:lnTo>
                    <a:pt x="141" y="244"/>
                  </a:lnTo>
                  <a:lnTo>
                    <a:pt x="129" y="245"/>
                  </a:lnTo>
                  <a:lnTo>
                    <a:pt x="118" y="247"/>
                  </a:lnTo>
                  <a:lnTo>
                    <a:pt x="105" y="245"/>
                  </a:lnTo>
                  <a:lnTo>
                    <a:pt x="93" y="244"/>
                  </a:lnTo>
                  <a:lnTo>
                    <a:pt x="83" y="240"/>
                  </a:lnTo>
                  <a:lnTo>
                    <a:pt x="71" y="236"/>
                  </a:lnTo>
                  <a:lnTo>
                    <a:pt x="61" y="231"/>
                  </a:lnTo>
                  <a:lnTo>
                    <a:pt x="51" y="225"/>
                  </a:lnTo>
                  <a:lnTo>
                    <a:pt x="42" y="219"/>
                  </a:lnTo>
                  <a:lnTo>
                    <a:pt x="34" y="210"/>
                  </a:lnTo>
                  <a:lnTo>
                    <a:pt x="27" y="202"/>
                  </a:lnTo>
                  <a:lnTo>
                    <a:pt x="20" y="192"/>
                  </a:lnTo>
                  <a:lnTo>
                    <a:pt x="14" y="181"/>
                  </a:lnTo>
                  <a:lnTo>
                    <a:pt x="9" y="171"/>
                  </a:lnTo>
                  <a:lnTo>
                    <a:pt x="5" y="160"/>
                  </a:lnTo>
                  <a:lnTo>
                    <a:pt x="2" y="148"/>
                  </a:lnTo>
                  <a:lnTo>
                    <a:pt x="0" y="136"/>
                  </a:lnTo>
                  <a:lnTo>
                    <a:pt x="0" y="124"/>
                  </a:lnTo>
                  <a:lnTo>
                    <a:pt x="0" y="111"/>
                  </a:lnTo>
                  <a:lnTo>
                    <a:pt x="2" y="99"/>
                  </a:lnTo>
                  <a:lnTo>
                    <a:pt x="5" y="88"/>
                  </a:lnTo>
                  <a:lnTo>
                    <a:pt x="9" y="76"/>
                  </a:lnTo>
                  <a:lnTo>
                    <a:pt x="14" y="65"/>
                  </a:lnTo>
                  <a:lnTo>
                    <a:pt x="20" y="56"/>
                  </a:lnTo>
                  <a:lnTo>
                    <a:pt x="27" y="45"/>
                  </a:lnTo>
                  <a:lnTo>
                    <a:pt x="34" y="36"/>
                  </a:lnTo>
                  <a:lnTo>
                    <a:pt x="42" y="29"/>
                  </a:lnTo>
                  <a:lnTo>
                    <a:pt x="51" y="22"/>
                  </a:lnTo>
                  <a:lnTo>
                    <a:pt x="61" y="16"/>
                  </a:lnTo>
                  <a:lnTo>
                    <a:pt x="71" y="11"/>
                  </a:lnTo>
                  <a:lnTo>
                    <a:pt x="83" y="7"/>
                  </a:lnTo>
                  <a:lnTo>
                    <a:pt x="93" y="3"/>
                  </a:lnTo>
                  <a:lnTo>
                    <a:pt x="105" y="2"/>
                  </a:lnTo>
                  <a:lnTo>
                    <a:pt x="118"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4"/>
            <p:cNvSpPr>
              <a:spLocks/>
            </p:cNvSpPr>
            <p:nvPr/>
          </p:nvSpPr>
          <p:spPr bwMode="gray">
            <a:xfrm>
              <a:off x="7613650" y="546125"/>
              <a:ext cx="90488" cy="195318"/>
            </a:xfrm>
            <a:custGeom>
              <a:avLst/>
              <a:gdLst>
                <a:gd name="T0" fmla="*/ 90488 w 114"/>
                <a:gd name="T1" fmla="*/ 195263 h 245"/>
                <a:gd name="T2" fmla="*/ 90488 w 114"/>
                <a:gd name="T3" fmla="*/ 195263 h 245"/>
                <a:gd name="T4" fmla="*/ 80963 w 114"/>
                <a:gd name="T5" fmla="*/ 195263 h 245"/>
                <a:gd name="T6" fmla="*/ 72232 w 114"/>
                <a:gd name="T7" fmla="*/ 193669 h 245"/>
                <a:gd name="T8" fmla="*/ 62707 w 114"/>
                <a:gd name="T9" fmla="*/ 190481 h 245"/>
                <a:gd name="T10" fmla="*/ 54769 w 114"/>
                <a:gd name="T11" fmla="*/ 187293 h 245"/>
                <a:gd name="T12" fmla="*/ 46832 w 114"/>
                <a:gd name="T13" fmla="*/ 183308 h 245"/>
                <a:gd name="T14" fmla="*/ 39688 w 114"/>
                <a:gd name="T15" fmla="*/ 178526 h 245"/>
                <a:gd name="T16" fmla="*/ 32544 w 114"/>
                <a:gd name="T17" fmla="*/ 172150 h 245"/>
                <a:gd name="T18" fmla="*/ 26194 w 114"/>
                <a:gd name="T19" fmla="*/ 165774 h 245"/>
                <a:gd name="T20" fmla="*/ 19844 w 114"/>
                <a:gd name="T21" fmla="*/ 158601 h 245"/>
                <a:gd name="T22" fmla="*/ 15081 w 114"/>
                <a:gd name="T23" fmla="*/ 151428 h 245"/>
                <a:gd name="T24" fmla="*/ 11113 w 114"/>
                <a:gd name="T25" fmla="*/ 143459 h 245"/>
                <a:gd name="T26" fmla="*/ 7144 w 114"/>
                <a:gd name="T27" fmla="*/ 135489 h 245"/>
                <a:gd name="T28" fmla="*/ 3969 w 114"/>
                <a:gd name="T29" fmla="*/ 127519 h 245"/>
                <a:gd name="T30" fmla="*/ 1588 w 114"/>
                <a:gd name="T31" fmla="*/ 117955 h 245"/>
                <a:gd name="T32" fmla="*/ 0 w 114"/>
                <a:gd name="T33" fmla="*/ 107594 h 245"/>
                <a:gd name="T34" fmla="*/ 0 w 114"/>
                <a:gd name="T35" fmla="*/ 98827 h 245"/>
                <a:gd name="T36" fmla="*/ 0 w 114"/>
                <a:gd name="T37" fmla="*/ 98827 h 245"/>
                <a:gd name="T38" fmla="*/ 0 w 114"/>
                <a:gd name="T39" fmla="*/ 88466 h 245"/>
                <a:gd name="T40" fmla="*/ 1588 w 114"/>
                <a:gd name="T41" fmla="*/ 78902 h 245"/>
                <a:gd name="T42" fmla="*/ 3969 w 114"/>
                <a:gd name="T43" fmla="*/ 70135 h 245"/>
                <a:gd name="T44" fmla="*/ 7144 w 114"/>
                <a:gd name="T45" fmla="*/ 61368 h 245"/>
                <a:gd name="T46" fmla="*/ 11113 w 114"/>
                <a:gd name="T47" fmla="*/ 52601 h 245"/>
                <a:gd name="T48" fmla="*/ 15081 w 114"/>
                <a:gd name="T49" fmla="*/ 45429 h 245"/>
                <a:gd name="T50" fmla="*/ 19844 w 114"/>
                <a:gd name="T51" fmla="*/ 37459 h 245"/>
                <a:gd name="T52" fmla="*/ 26194 w 114"/>
                <a:gd name="T53" fmla="*/ 31083 h 245"/>
                <a:gd name="T54" fmla="*/ 32544 w 114"/>
                <a:gd name="T55" fmla="*/ 24707 h 245"/>
                <a:gd name="T56" fmla="*/ 39688 w 114"/>
                <a:gd name="T57" fmla="*/ 19128 h 245"/>
                <a:gd name="T58" fmla="*/ 46832 w 114"/>
                <a:gd name="T59" fmla="*/ 13549 h 245"/>
                <a:gd name="T60" fmla="*/ 54769 w 114"/>
                <a:gd name="T61" fmla="*/ 9564 h 245"/>
                <a:gd name="T62" fmla="*/ 62707 w 114"/>
                <a:gd name="T63" fmla="*/ 6376 h 245"/>
                <a:gd name="T64" fmla="*/ 72232 w 114"/>
                <a:gd name="T65" fmla="*/ 3188 h 245"/>
                <a:gd name="T66" fmla="*/ 80963 w 114"/>
                <a:gd name="T67" fmla="*/ 1594 h 245"/>
                <a:gd name="T68" fmla="*/ 90488 w 114"/>
                <a:gd name="T69" fmla="*/ 0 h 245"/>
                <a:gd name="T70" fmla="*/ 90488 w 114"/>
                <a:gd name="T71" fmla="*/ 195263 h 245"/>
                <a:gd name="T72" fmla="*/ 90488 w 114"/>
                <a:gd name="T73" fmla="*/ 195263 h 2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4" h="245">
                  <a:moveTo>
                    <a:pt x="114" y="245"/>
                  </a:moveTo>
                  <a:lnTo>
                    <a:pt x="114" y="245"/>
                  </a:lnTo>
                  <a:lnTo>
                    <a:pt x="102" y="245"/>
                  </a:lnTo>
                  <a:lnTo>
                    <a:pt x="91" y="243"/>
                  </a:lnTo>
                  <a:lnTo>
                    <a:pt x="79" y="239"/>
                  </a:lnTo>
                  <a:lnTo>
                    <a:pt x="69" y="235"/>
                  </a:lnTo>
                  <a:lnTo>
                    <a:pt x="59" y="230"/>
                  </a:lnTo>
                  <a:lnTo>
                    <a:pt x="50" y="224"/>
                  </a:lnTo>
                  <a:lnTo>
                    <a:pt x="41" y="216"/>
                  </a:lnTo>
                  <a:lnTo>
                    <a:pt x="33" y="208"/>
                  </a:lnTo>
                  <a:lnTo>
                    <a:pt x="25" y="199"/>
                  </a:lnTo>
                  <a:lnTo>
                    <a:pt x="19" y="190"/>
                  </a:lnTo>
                  <a:lnTo>
                    <a:pt x="14" y="180"/>
                  </a:lnTo>
                  <a:lnTo>
                    <a:pt x="9" y="170"/>
                  </a:lnTo>
                  <a:lnTo>
                    <a:pt x="5" y="160"/>
                  </a:lnTo>
                  <a:lnTo>
                    <a:pt x="2" y="148"/>
                  </a:lnTo>
                  <a:lnTo>
                    <a:pt x="0" y="135"/>
                  </a:lnTo>
                  <a:lnTo>
                    <a:pt x="0" y="124"/>
                  </a:lnTo>
                  <a:lnTo>
                    <a:pt x="0" y="111"/>
                  </a:lnTo>
                  <a:lnTo>
                    <a:pt x="2" y="99"/>
                  </a:lnTo>
                  <a:lnTo>
                    <a:pt x="5" y="88"/>
                  </a:lnTo>
                  <a:lnTo>
                    <a:pt x="9" y="77"/>
                  </a:lnTo>
                  <a:lnTo>
                    <a:pt x="14" y="66"/>
                  </a:lnTo>
                  <a:lnTo>
                    <a:pt x="19" y="57"/>
                  </a:lnTo>
                  <a:lnTo>
                    <a:pt x="25" y="47"/>
                  </a:lnTo>
                  <a:lnTo>
                    <a:pt x="33" y="39"/>
                  </a:lnTo>
                  <a:lnTo>
                    <a:pt x="41" y="31"/>
                  </a:lnTo>
                  <a:lnTo>
                    <a:pt x="50" y="24"/>
                  </a:lnTo>
                  <a:lnTo>
                    <a:pt x="59" y="17"/>
                  </a:lnTo>
                  <a:lnTo>
                    <a:pt x="69" y="12"/>
                  </a:lnTo>
                  <a:lnTo>
                    <a:pt x="79" y="8"/>
                  </a:lnTo>
                  <a:lnTo>
                    <a:pt x="91" y="4"/>
                  </a:lnTo>
                  <a:lnTo>
                    <a:pt x="102" y="2"/>
                  </a:lnTo>
                  <a:lnTo>
                    <a:pt x="114" y="0"/>
                  </a:lnTo>
                  <a:lnTo>
                    <a:pt x="114" y="245"/>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1217218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CA786-BE7F-4D67-B51F-203C930AA8A7}"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41762913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Slide - 2">
    <p:spTree>
      <p:nvGrpSpPr>
        <p:cNvPr id="1" name=""/>
        <p:cNvGrpSpPr/>
        <p:nvPr/>
      </p:nvGrpSpPr>
      <p:grpSpPr>
        <a:xfrm>
          <a:off x="0" y="0"/>
          <a:ext cx="0" cy="0"/>
          <a:chOff x="0" y="0"/>
          <a:chExt cx="0" cy="0"/>
        </a:xfrm>
      </p:grpSpPr>
      <p:pic>
        <p:nvPicPr>
          <p:cNvPr id="22"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979738"/>
            <a:ext cx="12192000" cy="3617912"/>
          </a:xfrm>
          <a:prstGeom prst="rect">
            <a:avLst/>
          </a:prstGeom>
          <a:noFill/>
          <a:ln w="9525">
            <a:noFill/>
            <a:miter lim="800000"/>
            <a:headEnd/>
            <a:tailEnd/>
          </a:ln>
        </p:spPr>
      </p:pic>
      <p:sp>
        <p:nvSpPr>
          <p:cNvPr id="2" name="Title 1"/>
          <p:cNvSpPr>
            <a:spLocks noGrp="1"/>
          </p:cNvSpPr>
          <p:nvPr>
            <p:ph type="ctrTitle"/>
          </p:nvPr>
        </p:nvSpPr>
        <p:spPr>
          <a:xfrm>
            <a:off x="609599" y="1754773"/>
            <a:ext cx="10928351" cy="908050"/>
          </a:xfrm>
        </p:spPr>
        <p:txBody>
          <a:bodyPr anchor="t" anchorCtr="0"/>
          <a:lstStyle>
            <a:lvl1pPr>
              <a:defRPr>
                <a:solidFill>
                  <a:schemeClr val="accent2"/>
                </a:solidFill>
              </a:defRPr>
            </a:lvl1pPr>
          </a:lstStyle>
          <a:p>
            <a:r>
              <a:rPr lang="en-US"/>
              <a:t>Click to edit Master title style</a:t>
            </a:r>
            <a:endParaRPr lang="en-US" dirty="0"/>
          </a:p>
        </p:txBody>
      </p:sp>
      <p:sp>
        <p:nvSpPr>
          <p:cNvPr id="3" name="Subtitle 2"/>
          <p:cNvSpPr>
            <a:spLocks noGrp="1"/>
          </p:cNvSpPr>
          <p:nvPr>
            <p:ph type="subTitle" idx="1"/>
          </p:nvPr>
        </p:nvSpPr>
        <p:spPr>
          <a:xfrm>
            <a:off x="609600" y="1091862"/>
            <a:ext cx="8449733" cy="621411"/>
          </a:xfrm>
        </p:spPr>
        <p:txBody>
          <a:bodyPr anchor="b"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32" name="Picture Placeholder 12"/>
          <p:cNvSpPr>
            <a:spLocks noGrp="1"/>
          </p:cNvSpPr>
          <p:nvPr>
            <p:ph type="pic" sz="quarter" idx="13"/>
          </p:nvPr>
        </p:nvSpPr>
        <p:spPr>
          <a:xfrm>
            <a:off x="-1358" y="3027829"/>
            <a:ext cx="6459553" cy="2230378"/>
          </a:xfrm>
          <a:custGeom>
            <a:avLst/>
            <a:gdLst>
              <a:gd name="connsiteX0" fmla="*/ 0 w 4850534"/>
              <a:gd name="connsiteY0" fmla="*/ 0 h 2273729"/>
              <a:gd name="connsiteX1" fmla="*/ 4850534 w 4850534"/>
              <a:gd name="connsiteY1" fmla="*/ 0 h 2273729"/>
              <a:gd name="connsiteX2" fmla="*/ 4850534 w 4850534"/>
              <a:gd name="connsiteY2" fmla="*/ 2273729 h 2273729"/>
              <a:gd name="connsiteX3" fmla="*/ 0 w 4850534"/>
              <a:gd name="connsiteY3" fmla="*/ 2273729 h 2273729"/>
              <a:gd name="connsiteX4" fmla="*/ 0 w 4850534"/>
              <a:gd name="connsiteY4" fmla="*/ 0 h 2273729"/>
              <a:gd name="connsiteX0" fmla="*/ 0 w 4853459"/>
              <a:gd name="connsiteY0" fmla="*/ 0 h 2273729"/>
              <a:gd name="connsiteX1" fmla="*/ 4850534 w 4853459"/>
              <a:gd name="connsiteY1" fmla="*/ 0 h 2273729"/>
              <a:gd name="connsiteX2" fmla="*/ 4853459 w 4853459"/>
              <a:gd name="connsiteY2" fmla="*/ 1180364 h 2273729"/>
              <a:gd name="connsiteX3" fmla="*/ 4850534 w 4853459"/>
              <a:gd name="connsiteY3" fmla="*/ 2273729 h 2273729"/>
              <a:gd name="connsiteX4" fmla="*/ 0 w 4853459"/>
              <a:gd name="connsiteY4" fmla="*/ 2273729 h 2273729"/>
              <a:gd name="connsiteX5" fmla="*/ 0 w 4853459"/>
              <a:gd name="connsiteY5" fmla="*/ 0 h 2273729"/>
              <a:gd name="connsiteX0" fmla="*/ 0 w 4853459"/>
              <a:gd name="connsiteY0" fmla="*/ 0 h 2273729"/>
              <a:gd name="connsiteX1" fmla="*/ 4850534 w 4853459"/>
              <a:gd name="connsiteY1" fmla="*/ 0 h 2273729"/>
              <a:gd name="connsiteX2" fmla="*/ 4853459 w 4853459"/>
              <a:gd name="connsiteY2" fmla="*/ 1180364 h 2273729"/>
              <a:gd name="connsiteX3" fmla="*/ 4853459 w 4853459"/>
              <a:gd name="connsiteY3" fmla="*/ 1949229 h 2273729"/>
              <a:gd name="connsiteX4" fmla="*/ 4850534 w 4853459"/>
              <a:gd name="connsiteY4" fmla="*/ 2273729 h 2273729"/>
              <a:gd name="connsiteX5" fmla="*/ 0 w 4853459"/>
              <a:gd name="connsiteY5" fmla="*/ 2273729 h 2273729"/>
              <a:gd name="connsiteX6" fmla="*/ 0 w 4853459"/>
              <a:gd name="connsiteY6" fmla="*/ 0 h 2273729"/>
              <a:gd name="connsiteX0" fmla="*/ 0 w 4853459"/>
              <a:gd name="connsiteY0" fmla="*/ 0 h 2273729"/>
              <a:gd name="connsiteX1" fmla="*/ 4850534 w 4853459"/>
              <a:gd name="connsiteY1" fmla="*/ 0 h 2273729"/>
              <a:gd name="connsiteX2" fmla="*/ 4853459 w 4853459"/>
              <a:gd name="connsiteY2" fmla="*/ 802797 h 2273729"/>
              <a:gd name="connsiteX3" fmla="*/ 4853459 w 4853459"/>
              <a:gd name="connsiteY3" fmla="*/ 1180364 h 2273729"/>
              <a:gd name="connsiteX4" fmla="*/ 4853459 w 4853459"/>
              <a:gd name="connsiteY4" fmla="*/ 1949229 h 2273729"/>
              <a:gd name="connsiteX5" fmla="*/ 4850534 w 4853459"/>
              <a:gd name="connsiteY5" fmla="*/ 2273729 h 2273729"/>
              <a:gd name="connsiteX6" fmla="*/ 0 w 4853459"/>
              <a:gd name="connsiteY6" fmla="*/ 2273729 h 2273729"/>
              <a:gd name="connsiteX7" fmla="*/ 0 w 4853459"/>
              <a:gd name="connsiteY7" fmla="*/ 0 h 2273729"/>
              <a:gd name="connsiteX0" fmla="*/ 0 w 4853459"/>
              <a:gd name="connsiteY0" fmla="*/ 0 h 2273729"/>
              <a:gd name="connsiteX1" fmla="*/ 4850534 w 4853459"/>
              <a:gd name="connsiteY1" fmla="*/ 0 h 2273729"/>
              <a:gd name="connsiteX2" fmla="*/ 4853459 w 4853459"/>
              <a:gd name="connsiteY2" fmla="*/ 802797 h 2273729"/>
              <a:gd name="connsiteX3" fmla="*/ 4853459 w 4853459"/>
              <a:gd name="connsiteY3" fmla="*/ 1180364 h 2273729"/>
              <a:gd name="connsiteX4" fmla="*/ 4853459 w 4853459"/>
              <a:gd name="connsiteY4" fmla="*/ 1949229 h 2273729"/>
              <a:gd name="connsiteX5" fmla="*/ 4846594 w 4853459"/>
              <a:gd name="connsiteY5" fmla="*/ 2175770 h 2273729"/>
              <a:gd name="connsiteX6" fmla="*/ 4850534 w 4853459"/>
              <a:gd name="connsiteY6" fmla="*/ 2273729 h 2273729"/>
              <a:gd name="connsiteX7" fmla="*/ 0 w 4853459"/>
              <a:gd name="connsiteY7" fmla="*/ 2273729 h 2273729"/>
              <a:gd name="connsiteX8" fmla="*/ 0 w 4853459"/>
              <a:gd name="connsiteY8" fmla="*/ 0 h 2273729"/>
              <a:gd name="connsiteX0" fmla="*/ 27459 w 4880918"/>
              <a:gd name="connsiteY0" fmla="*/ 0 h 2273729"/>
              <a:gd name="connsiteX1" fmla="*/ 4877993 w 4880918"/>
              <a:gd name="connsiteY1" fmla="*/ 0 h 2273729"/>
              <a:gd name="connsiteX2" fmla="*/ 4880918 w 4880918"/>
              <a:gd name="connsiteY2" fmla="*/ 802797 h 2273729"/>
              <a:gd name="connsiteX3" fmla="*/ 4880918 w 4880918"/>
              <a:gd name="connsiteY3" fmla="*/ 1180364 h 2273729"/>
              <a:gd name="connsiteX4" fmla="*/ 0 w 4880918"/>
              <a:gd name="connsiteY4" fmla="*/ 1908040 h 2273729"/>
              <a:gd name="connsiteX5" fmla="*/ 4874053 w 4880918"/>
              <a:gd name="connsiteY5" fmla="*/ 2175770 h 2273729"/>
              <a:gd name="connsiteX6" fmla="*/ 4877993 w 4880918"/>
              <a:gd name="connsiteY6" fmla="*/ 2273729 h 2273729"/>
              <a:gd name="connsiteX7" fmla="*/ 27459 w 4880918"/>
              <a:gd name="connsiteY7" fmla="*/ 2273729 h 2273729"/>
              <a:gd name="connsiteX8" fmla="*/ 27459 w 4880918"/>
              <a:gd name="connsiteY8" fmla="*/ 0 h 2273729"/>
              <a:gd name="connsiteX0" fmla="*/ 34325 w 4887784"/>
              <a:gd name="connsiteY0" fmla="*/ 0 h 2273729"/>
              <a:gd name="connsiteX1" fmla="*/ 4884859 w 4887784"/>
              <a:gd name="connsiteY1" fmla="*/ 0 h 2273729"/>
              <a:gd name="connsiteX2" fmla="*/ 4887784 w 4887784"/>
              <a:gd name="connsiteY2" fmla="*/ 802797 h 2273729"/>
              <a:gd name="connsiteX3" fmla="*/ 0 w 4887784"/>
              <a:gd name="connsiteY3" fmla="*/ 1578526 h 2273729"/>
              <a:gd name="connsiteX4" fmla="*/ 6866 w 4887784"/>
              <a:gd name="connsiteY4" fmla="*/ 1908040 h 2273729"/>
              <a:gd name="connsiteX5" fmla="*/ 4880919 w 4887784"/>
              <a:gd name="connsiteY5" fmla="*/ 2175770 h 2273729"/>
              <a:gd name="connsiteX6" fmla="*/ 4884859 w 4887784"/>
              <a:gd name="connsiteY6" fmla="*/ 2273729 h 2273729"/>
              <a:gd name="connsiteX7" fmla="*/ 34325 w 4887784"/>
              <a:gd name="connsiteY7" fmla="*/ 2273729 h 2273729"/>
              <a:gd name="connsiteX8" fmla="*/ 34325 w 4887784"/>
              <a:gd name="connsiteY8" fmla="*/ 0 h 2273729"/>
              <a:gd name="connsiteX0" fmla="*/ 34325 w 4887784"/>
              <a:gd name="connsiteY0" fmla="*/ 0 h 2273729"/>
              <a:gd name="connsiteX1" fmla="*/ 4884859 w 4887784"/>
              <a:gd name="connsiteY1" fmla="*/ 0 h 2273729"/>
              <a:gd name="connsiteX2" fmla="*/ 4887784 w 4887784"/>
              <a:gd name="connsiteY2" fmla="*/ 1564797 h 2273729"/>
              <a:gd name="connsiteX3" fmla="*/ 0 w 4887784"/>
              <a:gd name="connsiteY3" fmla="*/ 1578526 h 2273729"/>
              <a:gd name="connsiteX4" fmla="*/ 6866 w 4887784"/>
              <a:gd name="connsiteY4" fmla="*/ 1908040 h 2273729"/>
              <a:gd name="connsiteX5" fmla="*/ 4880919 w 4887784"/>
              <a:gd name="connsiteY5" fmla="*/ 2175770 h 2273729"/>
              <a:gd name="connsiteX6" fmla="*/ 4884859 w 4887784"/>
              <a:gd name="connsiteY6" fmla="*/ 2273729 h 2273729"/>
              <a:gd name="connsiteX7" fmla="*/ 34325 w 4887784"/>
              <a:gd name="connsiteY7" fmla="*/ 2273729 h 2273729"/>
              <a:gd name="connsiteX8" fmla="*/ 34325 w 4887784"/>
              <a:gd name="connsiteY8" fmla="*/ 0 h 2273729"/>
              <a:gd name="connsiteX0" fmla="*/ 34325 w 4887784"/>
              <a:gd name="connsiteY0" fmla="*/ 0 h 2273729"/>
              <a:gd name="connsiteX1" fmla="*/ 4884859 w 4887784"/>
              <a:gd name="connsiteY1" fmla="*/ 0 h 2273729"/>
              <a:gd name="connsiteX2" fmla="*/ 4887784 w 4887784"/>
              <a:gd name="connsiteY2" fmla="*/ 1564797 h 2273729"/>
              <a:gd name="connsiteX3" fmla="*/ 0 w 4887784"/>
              <a:gd name="connsiteY3" fmla="*/ 1578526 h 2273729"/>
              <a:gd name="connsiteX4" fmla="*/ 6866 w 4887784"/>
              <a:gd name="connsiteY4" fmla="*/ 1908040 h 2273729"/>
              <a:gd name="connsiteX5" fmla="*/ 4887783 w 4887784"/>
              <a:gd name="connsiteY5" fmla="*/ 1914905 h 2273729"/>
              <a:gd name="connsiteX6" fmla="*/ 4884859 w 4887784"/>
              <a:gd name="connsiteY6" fmla="*/ 2273729 h 2273729"/>
              <a:gd name="connsiteX7" fmla="*/ 34325 w 4887784"/>
              <a:gd name="connsiteY7" fmla="*/ 2273729 h 2273729"/>
              <a:gd name="connsiteX8" fmla="*/ 34325 w 4887784"/>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51067 h 2273729"/>
              <a:gd name="connsiteX4" fmla="*/ 1 w 4880919"/>
              <a:gd name="connsiteY4" fmla="*/ 1908040 h 2273729"/>
              <a:gd name="connsiteX5" fmla="*/ 4880918 w 4880919"/>
              <a:gd name="connsiteY5" fmla="*/ 1914905 h 2273729"/>
              <a:gd name="connsiteX6" fmla="*/ 4877994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73746 h 2273729"/>
              <a:gd name="connsiteX4" fmla="*/ 1 w 4880919"/>
              <a:gd name="connsiteY4" fmla="*/ 1908040 h 2273729"/>
              <a:gd name="connsiteX5" fmla="*/ 4880918 w 4880919"/>
              <a:gd name="connsiteY5" fmla="*/ 1914905 h 2273729"/>
              <a:gd name="connsiteX6" fmla="*/ 4877994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60139 h 2273729"/>
              <a:gd name="connsiteX4" fmla="*/ 1 w 4880919"/>
              <a:gd name="connsiteY4" fmla="*/ 1908040 h 2273729"/>
              <a:gd name="connsiteX5" fmla="*/ 4880918 w 4880919"/>
              <a:gd name="connsiteY5" fmla="*/ 1914905 h 2273729"/>
              <a:gd name="connsiteX6" fmla="*/ 4877994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60139 h 2273729"/>
              <a:gd name="connsiteX4" fmla="*/ 4537 w 4880919"/>
              <a:gd name="connsiteY4" fmla="*/ 1917111 h 2273729"/>
              <a:gd name="connsiteX5" fmla="*/ 4880918 w 4880919"/>
              <a:gd name="connsiteY5" fmla="*/ 1914905 h 2273729"/>
              <a:gd name="connsiteX6" fmla="*/ 4877994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60139 h 2273729"/>
              <a:gd name="connsiteX4" fmla="*/ 4537 w 4880919"/>
              <a:gd name="connsiteY4" fmla="*/ 1917111 h 2273729"/>
              <a:gd name="connsiteX5" fmla="*/ 4436418 w 4880919"/>
              <a:gd name="connsiteY5" fmla="*/ 1910369 h 2273729"/>
              <a:gd name="connsiteX6" fmla="*/ 4877994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60139 h 2273729"/>
              <a:gd name="connsiteX4" fmla="*/ 4537 w 4880919"/>
              <a:gd name="connsiteY4" fmla="*/ 1917111 h 2273729"/>
              <a:gd name="connsiteX5" fmla="*/ 4436418 w 4880919"/>
              <a:gd name="connsiteY5" fmla="*/ 1910369 h 2273729"/>
              <a:gd name="connsiteX6" fmla="*/ 4428958 w 4880919"/>
              <a:gd name="connsiteY6" fmla="*/ 2273729 h 2273729"/>
              <a:gd name="connsiteX7" fmla="*/ 27460 w 4880919"/>
              <a:gd name="connsiteY7" fmla="*/ 2273729 h 2273729"/>
              <a:gd name="connsiteX8" fmla="*/ 27460 w 4880919"/>
              <a:gd name="connsiteY8" fmla="*/ 0 h 2273729"/>
              <a:gd name="connsiteX0" fmla="*/ 27460 w 4880919"/>
              <a:gd name="connsiteY0" fmla="*/ 0 h 2273729"/>
              <a:gd name="connsiteX1" fmla="*/ 4877994 w 4880919"/>
              <a:gd name="connsiteY1" fmla="*/ 0 h 2273729"/>
              <a:gd name="connsiteX2" fmla="*/ 4880919 w 4880919"/>
              <a:gd name="connsiteY2" fmla="*/ 1564797 h 2273729"/>
              <a:gd name="connsiteX3" fmla="*/ 0 w 4880919"/>
              <a:gd name="connsiteY3" fmla="*/ 1560139 h 2273729"/>
              <a:gd name="connsiteX4" fmla="*/ 26001 w 4880919"/>
              <a:gd name="connsiteY4" fmla="*/ 1920688 h 2273729"/>
              <a:gd name="connsiteX5" fmla="*/ 4436418 w 4880919"/>
              <a:gd name="connsiteY5" fmla="*/ 1910369 h 2273729"/>
              <a:gd name="connsiteX6" fmla="*/ 4428958 w 4880919"/>
              <a:gd name="connsiteY6" fmla="*/ 2273729 h 2273729"/>
              <a:gd name="connsiteX7" fmla="*/ 27460 w 4880919"/>
              <a:gd name="connsiteY7" fmla="*/ 2273729 h 2273729"/>
              <a:gd name="connsiteX8" fmla="*/ 27460 w 4880919"/>
              <a:gd name="connsiteY8" fmla="*/ 0 h 2273729"/>
              <a:gd name="connsiteX0" fmla="*/ 2418 w 4855877"/>
              <a:gd name="connsiteY0" fmla="*/ 0 h 2273729"/>
              <a:gd name="connsiteX1" fmla="*/ 4852952 w 4855877"/>
              <a:gd name="connsiteY1" fmla="*/ 0 h 2273729"/>
              <a:gd name="connsiteX2" fmla="*/ 4855877 w 4855877"/>
              <a:gd name="connsiteY2" fmla="*/ 1564797 h 2273729"/>
              <a:gd name="connsiteX3" fmla="*/ 0 w 4855877"/>
              <a:gd name="connsiteY3" fmla="*/ 1560139 h 2273729"/>
              <a:gd name="connsiteX4" fmla="*/ 959 w 4855877"/>
              <a:gd name="connsiteY4" fmla="*/ 1920688 h 2273729"/>
              <a:gd name="connsiteX5" fmla="*/ 4411376 w 4855877"/>
              <a:gd name="connsiteY5" fmla="*/ 1910369 h 2273729"/>
              <a:gd name="connsiteX6" fmla="*/ 4403916 w 4855877"/>
              <a:gd name="connsiteY6" fmla="*/ 2273729 h 2273729"/>
              <a:gd name="connsiteX7" fmla="*/ 2418 w 4855877"/>
              <a:gd name="connsiteY7" fmla="*/ 2273729 h 2273729"/>
              <a:gd name="connsiteX8" fmla="*/ 2418 w 4855877"/>
              <a:gd name="connsiteY8" fmla="*/ 0 h 2273729"/>
              <a:gd name="connsiteX0" fmla="*/ 2418 w 4859454"/>
              <a:gd name="connsiteY0" fmla="*/ 0 h 2273729"/>
              <a:gd name="connsiteX1" fmla="*/ 4852952 w 4859454"/>
              <a:gd name="connsiteY1" fmla="*/ 0 h 2273729"/>
              <a:gd name="connsiteX2" fmla="*/ 4859454 w 4859454"/>
              <a:gd name="connsiteY2" fmla="*/ 1561220 h 2273729"/>
              <a:gd name="connsiteX3" fmla="*/ 0 w 4859454"/>
              <a:gd name="connsiteY3" fmla="*/ 1560139 h 2273729"/>
              <a:gd name="connsiteX4" fmla="*/ 959 w 4859454"/>
              <a:gd name="connsiteY4" fmla="*/ 1920688 h 2273729"/>
              <a:gd name="connsiteX5" fmla="*/ 4411376 w 4859454"/>
              <a:gd name="connsiteY5" fmla="*/ 1910369 h 2273729"/>
              <a:gd name="connsiteX6" fmla="*/ 4403916 w 4859454"/>
              <a:gd name="connsiteY6" fmla="*/ 2273729 h 2273729"/>
              <a:gd name="connsiteX7" fmla="*/ 2418 w 4859454"/>
              <a:gd name="connsiteY7" fmla="*/ 2273729 h 2273729"/>
              <a:gd name="connsiteX8" fmla="*/ 2418 w 4859454"/>
              <a:gd name="connsiteY8" fmla="*/ 0 h 2273729"/>
              <a:gd name="connsiteX0" fmla="*/ 2418 w 4853157"/>
              <a:gd name="connsiteY0" fmla="*/ 0 h 2273729"/>
              <a:gd name="connsiteX1" fmla="*/ 4852952 w 4853157"/>
              <a:gd name="connsiteY1" fmla="*/ 0 h 2273729"/>
              <a:gd name="connsiteX2" fmla="*/ 4841566 w 4853157"/>
              <a:gd name="connsiteY2" fmla="*/ 1564798 h 2273729"/>
              <a:gd name="connsiteX3" fmla="*/ 0 w 4853157"/>
              <a:gd name="connsiteY3" fmla="*/ 1560139 h 2273729"/>
              <a:gd name="connsiteX4" fmla="*/ 959 w 4853157"/>
              <a:gd name="connsiteY4" fmla="*/ 1920688 h 2273729"/>
              <a:gd name="connsiteX5" fmla="*/ 4411376 w 4853157"/>
              <a:gd name="connsiteY5" fmla="*/ 1910369 h 2273729"/>
              <a:gd name="connsiteX6" fmla="*/ 4403916 w 4853157"/>
              <a:gd name="connsiteY6" fmla="*/ 2273729 h 2273729"/>
              <a:gd name="connsiteX7" fmla="*/ 2418 w 4853157"/>
              <a:gd name="connsiteY7" fmla="*/ 2273729 h 2273729"/>
              <a:gd name="connsiteX8" fmla="*/ 2418 w 4853157"/>
              <a:gd name="connsiteY8" fmla="*/ 0 h 2273729"/>
              <a:gd name="connsiteX0" fmla="*/ 2418 w 4841566"/>
              <a:gd name="connsiteY0" fmla="*/ 0 h 2273729"/>
              <a:gd name="connsiteX1" fmla="*/ 4831487 w 4841566"/>
              <a:gd name="connsiteY1" fmla="*/ 0 h 2273729"/>
              <a:gd name="connsiteX2" fmla="*/ 4841566 w 4841566"/>
              <a:gd name="connsiteY2" fmla="*/ 1564798 h 2273729"/>
              <a:gd name="connsiteX3" fmla="*/ 0 w 4841566"/>
              <a:gd name="connsiteY3" fmla="*/ 1560139 h 2273729"/>
              <a:gd name="connsiteX4" fmla="*/ 959 w 4841566"/>
              <a:gd name="connsiteY4" fmla="*/ 1920688 h 2273729"/>
              <a:gd name="connsiteX5" fmla="*/ 4411376 w 4841566"/>
              <a:gd name="connsiteY5" fmla="*/ 1910369 h 2273729"/>
              <a:gd name="connsiteX6" fmla="*/ 4403916 w 4841566"/>
              <a:gd name="connsiteY6" fmla="*/ 2273729 h 2273729"/>
              <a:gd name="connsiteX7" fmla="*/ 2418 w 4841566"/>
              <a:gd name="connsiteY7" fmla="*/ 2273729 h 2273729"/>
              <a:gd name="connsiteX8" fmla="*/ 2418 w 4841566"/>
              <a:gd name="connsiteY8" fmla="*/ 0 h 2273729"/>
              <a:gd name="connsiteX0" fmla="*/ 2418 w 4849635"/>
              <a:gd name="connsiteY0" fmla="*/ 0 h 2273729"/>
              <a:gd name="connsiteX1" fmla="*/ 4849375 w 4849635"/>
              <a:gd name="connsiteY1" fmla="*/ 0 h 2273729"/>
              <a:gd name="connsiteX2" fmla="*/ 4841566 w 4849635"/>
              <a:gd name="connsiteY2" fmla="*/ 1564798 h 2273729"/>
              <a:gd name="connsiteX3" fmla="*/ 0 w 4849635"/>
              <a:gd name="connsiteY3" fmla="*/ 1560139 h 2273729"/>
              <a:gd name="connsiteX4" fmla="*/ 959 w 4849635"/>
              <a:gd name="connsiteY4" fmla="*/ 1920688 h 2273729"/>
              <a:gd name="connsiteX5" fmla="*/ 4411376 w 4849635"/>
              <a:gd name="connsiteY5" fmla="*/ 1910369 h 2273729"/>
              <a:gd name="connsiteX6" fmla="*/ 4403916 w 4849635"/>
              <a:gd name="connsiteY6" fmla="*/ 2273729 h 2273729"/>
              <a:gd name="connsiteX7" fmla="*/ 2418 w 4849635"/>
              <a:gd name="connsiteY7" fmla="*/ 2273729 h 2273729"/>
              <a:gd name="connsiteX8" fmla="*/ 2418 w 4849635"/>
              <a:gd name="connsiteY8" fmla="*/ 0 h 2273729"/>
              <a:gd name="connsiteX0" fmla="*/ 2418 w 4841566"/>
              <a:gd name="connsiteY0" fmla="*/ 0 h 2273729"/>
              <a:gd name="connsiteX1" fmla="*/ 4835065 w 4841566"/>
              <a:gd name="connsiteY1" fmla="*/ 0 h 2273729"/>
              <a:gd name="connsiteX2" fmla="*/ 4841566 w 4841566"/>
              <a:gd name="connsiteY2" fmla="*/ 1564798 h 2273729"/>
              <a:gd name="connsiteX3" fmla="*/ 0 w 4841566"/>
              <a:gd name="connsiteY3" fmla="*/ 1560139 h 2273729"/>
              <a:gd name="connsiteX4" fmla="*/ 959 w 4841566"/>
              <a:gd name="connsiteY4" fmla="*/ 1920688 h 2273729"/>
              <a:gd name="connsiteX5" fmla="*/ 4411376 w 4841566"/>
              <a:gd name="connsiteY5" fmla="*/ 1910369 h 2273729"/>
              <a:gd name="connsiteX6" fmla="*/ 4403916 w 4841566"/>
              <a:gd name="connsiteY6" fmla="*/ 2273729 h 2273729"/>
              <a:gd name="connsiteX7" fmla="*/ 2418 w 4841566"/>
              <a:gd name="connsiteY7" fmla="*/ 2273729 h 2273729"/>
              <a:gd name="connsiteX8" fmla="*/ 2418 w 4841566"/>
              <a:gd name="connsiteY8" fmla="*/ 0 h 2273729"/>
              <a:gd name="connsiteX0" fmla="*/ 2418 w 4845143"/>
              <a:gd name="connsiteY0" fmla="*/ 0 h 2273729"/>
              <a:gd name="connsiteX1" fmla="*/ 4835065 w 4845143"/>
              <a:gd name="connsiteY1" fmla="*/ 0 h 2273729"/>
              <a:gd name="connsiteX2" fmla="*/ 4845143 w 4845143"/>
              <a:gd name="connsiteY2" fmla="*/ 1554065 h 2273729"/>
              <a:gd name="connsiteX3" fmla="*/ 0 w 4845143"/>
              <a:gd name="connsiteY3" fmla="*/ 1560139 h 2273729"/>
              <a:gd name="connsiteX4" fmla="*/ 959 w 4845143"/>
              <a:gd name="connsiteY4" fmla="*/ 1920688 h 2273729"/>
              <a:gd name="connsiteX5" fmla="*/ 4411376 w 4845143"/>
              <a:gd name="connsiteY5" fmla="*/ 1910369 h 2273729"/>
              <a:gd name="connsiteX6" fmla="*/ 4403916 w 4845143"/>
              <a:gd name="connsiteY6" fmla="*/ 2273729 h 2273729"/>
              <a:gd name="connsiteX7" fmla="*/ 2418 w 4845143"/>
              <a:gd name="connsiteY7" fmla="*/ 2273729 h 2273729"/>
              <a:gd name="connsiteX8" fmla="*/ 2418 w 4845143"/>
              <a:gd name="connsiteY8" fmla="*/ 0 h 2273729"/>
              <a:gd name="connsiteX0" fmla="*/ 2418 w 4841566"/>
              <a:gd name="connsiteY0" fmla="*/ 0 h 2273729"/>
              <a:gd name="connsiteX1" fmla="*/ 4835065 w 4841566"/>
              <a:gd name="connsiteY1" fmla="*/ 0 h 2273729"/>
              <a:gd name="connsiteX2" fmla="*/ 4841566 w 4841566"/>
              <a:gd name="connsiteY2" fmla="*/ 1564798 h 2273729"/>
              <a:gd name="connsiteX3" fmla="*/ 0 w 4841566"/>
              <a:gd name="connsiteY3" fmla="*/ 1560139 h 2273729"/>
              <a:gd name="connsiteX4" fmla="*/ 959 w 4841566"/>
              <a:gd name="connsiteY4" fmla="*/ 1920688 h 2273729"/>
              <a:gd name="connsiteX5" fmla="*/ 4411376 w 4841566"/>
              <a:gd name="connsiteY5" fmla="*/ 1910369 h 2273729"/>
              <a:gd name="connsiteX6" fmla="*/ 4403916 w 4841566"/>
              <a:gd name="connsiteY6" fmla="*/ 2273729 h 2273729"/>
              <a:gd name="connsiteX7" fmla="*/ 2418 w 4841566"/>
              <a:gd name="connsiteY7" fmla="*/ 2273729 h 2273729"/>
              <a:gd name="connsiteX8" fmla="*/ 2418 w 4841566"/>
              <a:gd name="connsiteY8" fmla="*/ 0 h 2273729"/>
              <a:gd name="connsiteX0" fmla="*/ 2418 w 4842778"/>
              <a:gd name="connsiteY0" fmla="*/ 0 h 2273729"/>
              <a:gd name="connsiteX1" fmla="*/ 4842220 w 4842778"/>
              <a:gd name="connsiteY1" fmla="*/ 0 h 2273729"/>
              <a:gd name="connsiteX2" fmla="*/ 4841566 w 4842778"/>
              <a:gd name="connsiteY2" fmla="*/ 1564798 h 2273729"/>
              <a:gd name="connsiteX3" fmla="*/ 0 w 4842778"/>
              <a:gd name="connsiteY3" fmla="*/ 1560139 h 2273729"/>
              <a:gd name="connsiteX4" fmla="*/ 959 w 4842778"/>
              <a:gd name="connsiteY4" fmla="*/ 1920688 h 2273729"/>
              <a:gd name="connsiteX5" fmla="*/ 4411376 w 4842778"/>
              <a:gd name="connsiteY5" fmla="*/ 1910369 h 2273729"/>
              <a:gd name="connsiteX6" fmla="*/ 4403916 w 4842778"/>
              <a:gd name="connsiteY6" fmla="*/ 2273729 h 2273729"/>
              <a:gd name="connsiteX7" fmla="*/ 2418 w 4842778"/>
              <a:gd name="connsiteY7" fmla="*/ 2273729 h 2273729"/>
              <a:gd name="connsiteX8" fmla="*/ 2418 w 4842778"/>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1376 w 4845143"/>
              <a:gd name="connsiteY5" fmla="*/ 1910369 h 2273729"/>
              <a:gd name="connsiteX6" fmla="*/ 4403916 w 4845143"/>
              <a:gd name="connsiteY6" fmla="*/ 2273729 h 2273729"/>
              <a:gd name="connsiteX7" fmla="*/ 2418 w 4845143"/>
              <a:gd name="connsiteY7" fmla="*/ 2273729 h 2273729"/>
              <a:gd name="connsiteX8" fmla="*/ 2418 w 4845143"/>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1376 w 4845143"/>
              <a:gd name="connsiteY5" fmla="*/ 1910369 h 2273729"/>
              <a:gd name="connsiteX6" fmla="*/ 4411071 w 4845143"/>
              <a:gd name="connsiteY6" fmla="*/ 2273729 h 2273729"/>
              <a:gd name="connsiteX7" fmla="*/ 2418 w 4845143"/>
              <a:gd name="connsiteY7" fmla="*/ 2273729 h 2273729"/>
              <a:gd name="connsiteX8" fmla="*/ 2418 w 4845143"/>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4954 w 4845143"/>
              <a:gd name="connsiteY5" fmla="*/ 1913947 h 2273729"/>
              <a:gd name="connsiteX6" fmla="*/ 4411071 w 4845143"/>
              <a:gd name="connsiteY6" fmla="*/ 2273729 h 2273729"/>
              <a:gd name="connsiteX7" fmla="*/ 2418 w 4845143"/>
              <a:gd name="connsiteY7" fmla="*/ 2273729 h 2273729"/>
              <a:gd name="connsiteX8" fmla="*/ 2418 w 4845143"/>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1377 w 4845143"/>
              <a:gd name="connsiteY5" fmla="*/ 1928257 h 2273729"/>
              <a:gd name="connsiteX6" fmla="*/ 4411071 w 4845143"/>
              <a:gd name="connsiteY6" fmla="*/ 2273729 h 2273729"/>
              <a:gd name="connsiteX7" fmla="*/ 2418 w 4845143"/>
              <a:gd name="connsiteY7" fmla="*/ 2273729 h 2273729"/>
              <a:gd name="connsiteX8" fmla="*/ 2418 w 4845143"/>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8532 w 4845143"/>
              <a:gd name="connsiteY5" fmla="*/ 1917524 h 2273729"/>
              <a:gd name="connsiteX6" fmla="*/ 4411071 w 4845143"/>
              <a:gd name="connsiteY6" fmla="*/ 2273729 h 2273729"/>
              <a:gd name="connsiteX7" fmla="*/ 2418 w 4845143"/>
              <a:gd name="connsiteY7" fmla="*/ 2273729 h 2273729"/>
              <a:gd name="connsiteX8" fmla="*/ 2418 w 4845143"/>
              <a:gd name="connsiteY8" fmla="*/ 0 h 2273729"/>
              <a:gd name="connsiteX0" fmla="*/ 2418 w 4845143"/>
              <a:gd name="connsiteY0" fmla="*/ 0 h 2273729"/>
              <a:gd name="connsiteX1" fmla="*/ 4842220 w 4845143"/>
              <a:gd name="connsiteY1" fmla="*/ 0 h 2273729"/>
              <a:gd name="connsiteX2" fmla="*/ 4845143 w 4845143"/>
              <a:gd name="connsiteY2" fmla="*/ 1564798 h 2273729"/>
              <a:gd name="connsiteX3" fmla="*/ 0 w 4845143"/>
              <a:gd name="connsiteY3" fmla="*/ 1560139 h 2273729"/>
              <a:gd name="connsiteX4" fmla="*/ 959 w 4845143"/>
              <a:gd name="connsiteY4" fmla="*/ 1920688 h 2273729"/>
              <a:gd name="connsiteX5" fmla="*/ 4414954 w 4845143"/>
              <a:gd name="connsiteY5" fmla="*/ 1917524 h 2273729"/>
              <a:gd name="connsiteX6" fmla="*/ 4411071 w 4845143"/>
              <a:gd name="connsiteY6" fmla="*/ 2273729 h 2273729"/>
              <a:gd name="connsiteX7" fmla="*/ 2418 w 4845143"/>
              <a:gd name="connsiteY7" fmla="*/ 2273729 h 2273729"/>
              <a:gd name="connsiteX8" fmla="*/ 2418 w 4845143"/>
              <a:gd name="connsiteY8" fmla="*/ 0 h 2273729"/>
              <a:gd name="connsiteX0" fmla="*/ 2418 w 4848721"/>
              <a:gd name="connsiteY0" fmla="*/ 0 h 2273729"/>
              <a:gd name="connsiteX1" fmla="*/ 4842220 w 4848721"/>
              <a:gd name="connsiteY1" fmla="*/ 0 h 2273729"/>
              <a:gd name="connsiteX2" fmla="*/ 4848721 w 4848721"/>
              <a:gd name="connsiteY2" fmla="*/ 1557643 h 2273729"/>
              <a:gd name="connsiteX3" fmla="*/ 0 w 4848721"/>
              <a:gd name="connsiteY3" fmla="*/ 1560139 h 2273729"/>
              <a:gd name="connsiteX4" fmla="*/ 959 w 4848721"/>
              <a:gd name="connsiteY4" fmla="*/ 1920688 h 2273729"/>
              <a:gd name="connsiteX5" fmla="*/ 4414954 w 4848721"/>
              <a:gd name="connsiteY5" fmla="*/ 1917524 h 2273729"/>
              <a:gd name="connsiteX6" fmla="*/ 4411071 w 4848721"/>
              <a:gd name="connsiteY6" fmla="*/ 2273729 h 2273729"/>
              <a:gd name="connsiteX7" fmla="*/ 2418 w 4848721"/>
              <a:gd name="connsiteY7" fmla="*/ 2273729 h 2273729"/>
              <a:gd name="connsiteX8" fmla="*/ 2418 w 4848721"/>
              <a:gd name="connsiteY8" fmla="*/ 0 h 2273729"/>
              <a:gd name="connsiteX0" fmla="*/ 2418 w 4845144"/>
              <a:gd name="connsiteY0" fmla="*/ 0 h 2273729"/>
              <a:gd name="connsiteX1" fmla="*/ 4842220 w 4845144"/>
              <a:gd name="connsiteY1" fmla="*/ 0 h 2273729"/>
              <a:gd name="connsiteX2" fmla="*/ 4845144 w 4845144"/>
              <a:gd name="connsiteY2" fmla="*/ 1557643 h 2273729"/>
              <a:gd name="connsiteX3" fmla="*/ 0 w 4845144"/>
              <a:gd name="connsiteY3" fmla="*/ 1560139 h 2273729"/>
              <a:gd name="connsiteX4" fmla="*/ 959 w 4845144"/>
              <a:gd name="connsiteY4" fmla="*/ 1920688 h 2273729"/>
              <a:gd name="connsiteX5" fmla="*/ 4414954 w 4845144"/>
              <a:gd name="connsiteY5" fmla="*/ 1917524 h 2273729"/>
              <a:gd name="connsiteX6" fmla="*/ 4411071 w 4845144"/>
              <a:gd name="connsiteY6" fmla="*/ 2273729 h 2273729"/>
              <a:gd name="connsiteX7" fmla="*/ 2418 w 4845144"/>
              <a:gd name="connsiteY7" fmla="*/ 2273729 h 2273729"/>
              <a:gd name="connsiteX8" fmla="*/ 2418 w 4845144"/>
              <a:gd name="connsiteY8" fmla="*/ 0 h 2273729"/>
              <a:gd name="connsiteX0" fmla="*/ 2418 w 4842574"/>
              <a:gd name="connsiteY0" fmla="*/ 0 h 2273729"/>
              <a:gd name="connsiteX1" fmla="*/ 4842220 w 4842574"/>
              <a:gd name="connsiteY1" fmla="*/ 0 h 2273729"/>
              <a:gd name="connsiteX2" fmla="*/ 4837989 w 4842574"/>
              <a:gd name="connsiteY2" fmla="*/ 1557643 h 2273729"/>
              <a:gd name="connsiteX3" fmla="*/ 0 w 4842574"/>
              <a:gd name="connsiteY3" fmla="*/ 1560139 h 2273729"/>
              <a:gd name="connsiteX4" fmla="*/ 959 w 4842574"/>
              <a:gd name="connsiteY4" fmla="*/ 1920688 h 2273729"/>
              <a:gd name="connsiteX5" fmla="*/ 4414954 w 4842574"/>
              <a:gd name="connsiteY5" fmla="*/ 1917524 h 2273729"/>
              <a:gd name="connsiteX6" fmla="*/ 4411071 w 4842574"/>
              <a:gd name="connsiteY6" fmla="*/ 2273729 h 2273729"/>
              <a:gd name="connsiteX7" fmla="*/ 2418 w 4842574"/>
              <a:gd name="connsiteY7" fmla="*/ 2273729 h 2273729"/>
              <a:gd name="connsiteX8" fmla="*/ 2418 w 4842574"/>
              <a:gd name="connsiteY8" fmla="*/ 0 h 2273729"/>
              <a:gd name="connsiteX0" fmla="*/ 2418 w 4839201"/>
              <a:gd name="connsiteY0" fmla="*/ 0 h 2273729"/>
              <a:gd name="connsiteX1" fmla="*/ 4838643 w 4839201"/>
              <a:gd name="connsiteY1" fmla="*/ 0 h 2273729"/>
              <a:gd name="connsiteX2" fmla="*/ 4837989 w 4839201"/>
              <a:gd name="connsiteY2" fmla="*/ 1557643 h 2273729"/>
              <a:gd name="connsiteX3" fmla="*/ 0 w 4839201"/>
              <a:gd name="connsiteY3" fmla="*/ 1560139 h 2273729"/>
              <a:gd name="connsiteX4" fmla="*/ 959 w 4839201"/>
              <a:gd name="connsiteY4" fmla="*/ 1920688 h 2273729"/>
              <a:gd name="connsiteX5" fmla="*/ 4414954 w 4839201"/>
              <a:gd name="connsiteY5" fmla="*/ 1917524 h 2273729"/>
              <a:gd name="connsiteX6" fmla="*/ 4411071 w 4839201"/>
              <a:gd name="connsiteY6" fmla="*/ 2273729 h 2273729"/>
              <a:gd name="connsiteX7" fmla="*/ 2418 w 4839201"/>
              <a:gd name="connsiteY7" fmla="*/ 2273729 h 2273729"/>
              <a:gd name="connsiteX8" fmla="*/ 2418 w 4839201"/>
              <a:gd name="connsiteY8" fmla="*/ 0 h 2273729"/>
              <a:gd name="connsiteX0" fmla="*/ 2418 w 4839201"/>
              <a:gd name="connsiteY0" fmla="*/ 0 h 2273729"/>
              <a:gd name="connsiteX1" fmla="*/ 4838643 w 4839201"/>
              <a:gd name="connsiteY1" fmla="*/ 0 h 2273729"/>
              <a:gd name="connsiteX2" fmla="*/ 4837989 w 4839201"/>
              <a:gd name="connsiteY2" fmla="*/ 1557643 h 2273729"/>
              <a:gd name="connsiteX3" fmla="*/ 0 w 4839201"/>
              <a:gd name="connsiteY3" fmla="*/ 1560139 h 2273729"/>
              <a:gd name="connsiteX4" fmla="*/ 959 w 4839201"/>
              <a:gd name="connsiteY4" fmla="*/ 1917111 h 2273729"/>
              <a:gd name="connsiteX5" fmla="*/ 4414954 w 4839201"/>
              <a:gd name="connsiteY5" fmla="*/ 1917524 h 2273729"/>
              <a:gd name="connsiteX6" fmla="*/ 4411071 w 4839201"/>
              <a:gd name="connsiteY6" fmla="*/ 2273729 h 2273729"/>
              <a:gd name="connsiteX7" fmla="*/ 2418 w 4839201"/>
              <a:gd name="connsiteY7" fmla="*/ 2273729 h 2273729"/>
              <a:gd name="connsiteX8" fmla="*/ 2418 w 4839201"/>
              <a:gd name="connsiteY8" fmla="*/ 0 h 2273729"/>
              <a:gd name="connsiteX0" fmla="*/ 2418 w 4839201"/>
              <a:gd name="connsiteY0" fmla="*/ 0 h 2273729"/>
              <a:gd name="connsiteX1" fmla="*/ 4838643 w 4839201"/>
              <a:gd name="connsiteY1" fmla="*/ 0 h 2273729"/>
              <a:gd name="connsiteX2" fmla="*/ 4837989 w 4839201"/>
              <a:gd name="connsiteY2" fmla="*/ 1557643 h 2273729"/>
              <a:gd name="connsiteX3" fmla="*/ 0 w 4839201"/>
              <a:gd name="connsiteY3" fmla="*/ 1560139 h 2273729"/>
              <a:gd name="connsiteX4" fmla="*/ 959 w 4839201"/>
              <a:gd name="connsiteY4" fmla="*/ 1917111 h 2273729"/>
              <a:gd name="connsiteX5" fmla="*/ 4414954 w 4839201"/>
              <a:gd name="connsiteY5" fmla="*/ 1917524 h 2273729"/>
              <a:gd name="connsiteX6" fmla="*/ 4414648 w 4839201"/>
              <a:gd name="connsiteY6" fmla="*/ 2270152 h 2273729"/>
              <a:gd name="connsiteX7" fmla="*/ 2418 w 4839201"/>
              <a:gd name="connsiteY7" fmla="*/ 2273729 h 2273729"/>
              <a:gd name="connsiteX8" fmla="*/ 2418 w 4839201"/>
              <a:gd name="connsiteY8" fmla="*/ 0 h 2273729"/>
              <a:gd name="connsiteX0" fmla="*/ 2418 w 4839201"/>
              <a:gd name="connsiteY0" fmla="*/ 0 h 2273729"/>
              <a:gd name="connsiteX1" fmla="*/ 4838643 w 4839201"/>
              <a:gd name="connsiteY1" fmla="*/ 0 h 2273729"/>
              <a:gd name="connsiteX2" fmla="*/ 4837989 w 4839201"/>
              <a:gd name="connsiteY2" fmla="*/ 1557643 h 2273729"/>
              <a:gd name="connsiteX3" fmla="*/ 0 w 4839201"/>
              <a:gd name="connsiteY3" fmla="*/ 1560139 h 2273729"/>
              <a:gd name="connsiteX4" fmla="*/ 959 w 4839201"/>
              <a:gd name="connsiteY4" fmla="*/ 1917111 h 2273729"/>
              <a:gd name="connsiteX5" fmla="*/ 4414954 w 4839201"/>
              <a:gd name="connsiteY5" fmla="*/ 1917524 h 2273729"/>
              <a:gd name="connsiteX6" fmla="*/ 4411070 w 4839201"/>
              <a:gd name="connsiteY6" fmla="*/ 2273729 h 2273729"/>
              <a:gd name="connsiteX7" fmla="*/ 2418 w 4839201"/>
              <a:gd name="connsiteY7" fmla="*/ 2273729 h 2273729"/>
              <a:gd name="connsiteX8" fmla="*/ 2418 w 4839201"/>
              <a:gd name="connsiteY8" fmla="*/ 0 h 2273729"/>
              <a:gd name="connsiteX0" fmla="*/ 2418 w 4839201"/>
              <a:gd name="connsiteY0" fmla="*/ 0 h 2273729"/>
              <a:gd name="connsiteX1" fmla="*/ 4838643 w 4839201"/>
              <a:gd name="connsiteY1" fmla="*/ 0 h 2273729"/>
              <a:gd name="connsiteX2" fmla="*/ 4837989 w 4839201"/>
              <a:gd name="connsiteY2" fmla="*/ 1557643 h 2273729"/>
              <a:gd name="connsiteX3" fmla="*/ 0 w 4839201"/>
              <a:gd name="connsiteY3" fmla="*/ 1560139 h 2273729"/>
              <a:gd name="connsiteX4" fmla="*/ 959 w 4839201"/>
              <a:gd name="connsiteY4" fmla="*/ 1917111 h 2273729"/>
              <a:gd name="connsiteX5" fmla="*/ 4411377 w 4839201"/>
              <a:gd name="connsiteY5" fmla="*/ 1917524 h 2273729"/>
              <a:gd name="connsiteX6" fmla="*/ 4411070 w 4839201"/>
              <a:gd name="connsiteY6" fmla="*/ 2273729 h 2273729"/>
              <a:gd name="connsiteX7" fmla="*/ 2418 w 4839201"/>
              <a:gd name="connsiteY7" fmla="*/ 2273729 h 2273729"/>
              <a:gd name="connsiteX8" fmla="*/ 2418 w 4839201"/>
              <a:gd name="connsiteY8" fmla="*/ 0 h 2273729"/>
              <a:gd name="connsiteX0" fmla="*/ 2418 w 4839201"/>
              <a:gd name="connsiteY0" fmla="*/ 0 h 2299402"/>
              <a:gd name="connsiteX1" fmla="*/ 4838643 w 4839201"/>
              <a:gd name="connsiteY1" fmla="*/ 0 h 2299402"/>
              <a:gd name="connsiteX2" fmla="*/ 4837989 w 4839201"/>
              <a:gd name="connsiteY2" fmla="*/ 1557643 h 2299402"/>
              <a:gd name="connsiteX3" fmla="*/ 0 w 4839201"/>
              <a:gd name="connsiteY3" fmla="*/ 1560139 h 2299402"/>
              <a:gd name="connsiteX4" fmla="*/ 959 w 4839201"/>
              <a:gd name="connsiteY4" fmla="*/ 1917111 h 2299402"/>
              <a:gd name="connsiteX5" fmla="*/ 4411377 w 4839201"/>
              <a:gd name="connsiteY5" fmla="*/ 1917524 h 2299402"/>
              <a:gd name="connsiteX6" fmla="*/ 4417279 w 4839201"/>
              <a:gd name="connsiteY6" fmla="*/ 2299402 h 2299402"/>
              <a:gd name="connsiteX7" fmla="*/ 2418 w 4839201"/>
              <a:gd name="connsiteY7" fmla="*/ 2273729 h 2299402"/>
              <a:gd name="connsiteX8" fmla="*/ 2418 w 4839201"/>
              <a:gd name="connsiteY8" fmla="*/ 0 h 2299402"/>
              <a:gd name="connsiteX0" fmla="*/ 2418 w 4839201"/>
              <a:gd name="connsiteY0" fmla="*/ 0 h 2299402"/>
              <a:gd name="connsiteX1" fmla="*/ 4838643 w 4839201"/>
              <a:gd name="connsiteY1" fmla="*/ 0 h 2299402"/>
              <a:gd name="connsiteX2" fmla="*/ 4837989 w 4839201"/>
              <a:gd name="connsiteY2" fmla="*/ 1557643 h 2299402"/>
              <a:gd name="connsiteX3" fmla="*/ 0 w 4839201"/>
              <a:gd name="connsiteY3" fmla="*/ 1560139 h 2299402"/>
              <a:gd name="connsiteX4" fmla="*/ 959 w 4839201"/>
              <a:gd name="connsiteY4" fmla="*/ 1917111 h 2299402"/>
              <a:gd name="connsiteX5" fmla="*/ 4411377 w 4839201"/>
              <a:gd name="connsiteY5" fmla="*/ 1917524 h 2299402"/>
              <a:gd name="connsiteX6" fmla="*/ 4417279 w 4839201"/>
              <a:gd name="connsiteY6" fmla="*/ 2299402 h 2299402"/>
              <a:gd name="connsiteX7" fmla="*/ 8627 w 4839201"/>
              <a:gd name="connsiteY7" fmla="*/ 2299401 h 2299402"/>
              <a:gd name="connsiteX8" fmla="*/ 2418 w 4839201"/>
              <a:gd name="connsiteY8" fmla="*/ 0 h 2299402"/>
              <a:gd name="connsiteX0" fmla="*/ 2418 w 4839201"/>
              <a:gd name="connsiteY0" fmla="*/ 0 h 2299402"/>
              <a:gd name="connsiteX1" fmla="*/ 4838643 w 4839201"/>
              <a:gd name="connsiteY1" fmla="*/ 0 h 2299402"/>
              <a:gd name="connsiteX2" fmla="*/ 4837989 w 4839201"/>
              <a:gd name="connsiteY2" fmla="*/ 1557643 h 2299402"/>
              <a:gd name="connsiteX3" fmla="*/ 0 w 4839201"/>
              <a:gd name="connsiteY3" fmla="*/ 1560139 h 2299402"/>
              <a:gd name="connsiteX4" fmla="*/ 959 w 4839201"/>
              <a:gd name="connsiteY4" fmla="*/ 1917111 h 2299402"/>
              <a:gd name="connsiteX5" fmla="*/ 4411377 w 4839201"/>
              <a:gd name="connsiteY5" fmla="*/ 1917524 h 2299402"/>
              <a:gd name="connsiteX6" fmla="*/ 4411072 w 4839201"/>
              <a:gd name="connsiteY6" fmla="*/ 2299402 h 2299402"/>
              <a:gd name="connsiteX7" fmla="*/ 8627 w 4839201"/>
              <a:gd name="connsiteY7" fmla="*/ 2299401 h 2299402"/>
              <a:gd name="connsiteX8" fmla="*/ 2418 w 4839201"/>
              <a:gd name="connsiteY8" fmla="*/ 0 h 2299402"/>
              <a:gd name="connsiteX0" fmla="*/ 2418 w 4839201"/>
              <a:gd name="connsiteY0" fmla="*/ 0 h 2299402"/>
              <a:gd name="connsiteX1" fmla="*/ 4838643 w 4839201"/>
              <a:gd name="connsiteY1" fmla="*/ 0 h 2299402"/>
              <a:gd name="connsiteX2" fmla="*/ 4837989 w 4839201"/>
              <a:gd name="connsiteY2" fmla="*/ 1557643 h 2299402"/>
              <a:gd name="connsiteX3" fmla="*/ 0 w 4839201"/>
              <a:gd name="connsiteY3" fmla="*/ 1560139 h 2299402"/>
              <a:gd name="connsiteX4" fmla="*/ 13377 w 4839201"/>
              <a:gd name="connsiteY4" fmla="*/ 1917111 h 2299402"/>
              <a:gd name="connsiteX5" fmla="*/ 4411377 w 4839201"/>
              <a:gd name="connsiteY5" fmla="*/ 1917524 h 2299402"/>
              <a:gd name="connsiteX6" fmla="*/ 4411072 w 4839201"/>
              <a:gd name="connsiteY6" fmla="*/ 2299402 h 2299402"/>
              <a:gd name="connsiteX7" fmla="*/ 8627 w 4839201"/>
              <a:gd name="connsiteY7" fmla="*/ 2299401 h 2299402"/>
              <a:gd name="connsiteX8" fmla="*/ 2418 w 4839201"/>
              <a:gd name="connsiteY8" fmla="*/ 0 h 2299402"/>
              <a:gd name="connsiteX0" fmla="*/ 0 w 4836783"/>
              <a:gd name="connsiteY0" fmla="*/ 0 h 2299402"/>
              <a:gd name="connsiteX1" fmla="*/ 4836225 w 4836783"/>
              <a:gd name="connsiteY1" fmla="*/ 0 h 2299402"/>
              <a:gd name="connsiteX2" fmla="*/ 4835571 w 4836783"/>
              <a:gd name="connsiteY2" fmla="*/ 1557643 h 2299402"/>
              <a:gd name="connsiteX3" fmla="*/ 9998 w 4836783"/>
              <a:gd name="connsiteY3" fmla="*/ 1560139 h 2299402"/>
              <a:gd name="connsiteX4" fmla="*/ 10959 w 4836783"/>
              <a:gd name="connsiteY4" fmla="*/ 1917111 h 2299402"/>
              <a:gd name="connsiteX5" fmla="*/ 4408959 w 4836783"/>
              <a:gd name="connsiteY5" fmla="*/ 1917524 h 2299402"/>
              <a:gd name="connsiteX6" fmla="*/ 4408654 w 4836783"/>
              <a:gd name="connsiteY6" fmla="*/ 2299402 h 2299402"/>
              <a:gd name="connsiteX7" fmla="*/ 6209 w 4836783"/>
              <a:gd name="connsiteY7" fmla="*/ 2299401 h 2299402"/>
              <a:gd name="connsiteX8" fmla="*/ 0 w 4836783"/>
              <a:gd name="connsiteY8" fmla="*/ 0 h 2299402"/>
              <a:gd name="connsiteX0" fmla="*/ 0 w 4836783"/>
              <a:gd name="connsiteY0" fmla="*/ 0 h 2299402"/>
              <a:gd name="connsiteX1" fmla="*/ 4836225 w 4836783"/>
              <a:gd name="connsiteY1" fmla="*/ 0 h 2299402"/>
              <a:gd name="connsiteX2" fmla="*/ 4835571 w 4836783"/>
              <a:gd name="connsiteY2" fmla="*/ 1557643 h 2299402"/>
              <a:gd name="connsiteX3" fmla="*/ 9998 w 4836783"/>
              <a:gd name="connsiteY3" fmla="*/ 1560139 h 2299402"/>
              <a:gd name="connsiteX4" fmla="*/ 10959 w 4836783"/>
              <a:gd name="connsiteY4" fmla="*/ 1917111 h 2299402"/>
              <a:gd name="connsiteX5" fmla="*/ 4408959 w 4836783"/>
              <a:gd name="connsiteY5" fmla="*/ 1917524 h 2299402"/>
              <a:gd name="connsiteX6" fmla="*/ 4408654 w 4836783"/>
              <a:gd name="connsiteY6" fmla="*/ 2299402 h 2299402"/>
              <a:gd name="connsiteX7" fmla="*/ 6209 w 4836783"/>
              <a:gd name="connsiteY7" fmla="*/ 2299401 h 2299402"/>
              <a:gd name="connsiteX8" fmla="*/ 0 w 4836783"/>
              <a:gd name="connsiteY8" fmla="*/ 0 h 2299402"/>
              <a:gd name="connsiteX0" fmla="*/ 12596 w 4830754"/>
              <a:gd name="connsiteY0" fmla="*/ 12835 h 2299402"/>
              <a:gd name="connsiteX1" fmla="*/ 4830196 w 4830754"/>
              <a:gd name="connsiteY1" fmla="*/ 0 h 2299402"/>
              <a:gd name="connsiteX2" fmla="*/ 4829542 w 4830754"/>
              <a:gd name="connsiteY2" fmla="*/ 1557643 h 2299402"/>
              <a:gd name="connsiteX3" fmla="*/ 3969 w 4830754"/>
              <a:gd name="connsiteY3" fmla="*/ 1560139 h 2299402"/>
              <a:gd name="connsiteX4" fmla="*/ 4930 w 4830754"/>
              <a:gd name="connsiteY4" fmla="*/ 1917111 h 2299402"/>
              <a:gd name="connsiteX5" fmla="*/ 4402930 w 4830754"/>
              <a:gd name="connsiteY5" fmla="*/ 1917524 h 2299402"/>
              <a:gd name="connsiteX6" fmla="*/ 4402625 w 4830754"/>
              <a:gd name="connsiteY6" fmla="*/ 2299402 h 2299402"/>
              <a:gd name="connsiteX7" fmla="*/ 180 w 4830754"/>
              <a:gd name="connsiteY7" fmla="*/ 2299401 h 2299402"/>
              <a:gd name="connsiteX8" fmla="*/ 12596 w 4830754"/>
              <a:gd name="connsiteY8" fmla="*/ 12835 h 2299402"/>
              <a:gd name="connsiteX0" fmla="*/ 6482 w 4830849"/>
              <a:gd name="connsiteY0" fmla="*/ 19253 h 2299402"/>
              <a:gd name="connsiteX1" fmla="*/ 4830291 w 4830849"/>
              <a:gd name="connsiteY1" fmla="*/ 0 h 2299402"/>
              <a:gd name="connsiteX2" fmla="*/ 4829637 w 4830849"/>
              <a:gd name="connsiteY2" fmla="*/ 1557643 h 2299402"/>
              <a:gd name="connsiteX3" fmla="*/ 4064 w 4830849"/>
              <a:gd name="connsiteY3" fmla="*/ 1560139 h 2299402"/>
              <a:gd name="connsiteX4" fmla="*/ 5025 w 4830849"/>
              <a:gd name="connsiteY4" fmla="*/ 1917111 h 2299402"/>
              <a:gd name="connsiteX5" fmla="*/ 4403025 w 4830849"/>
              <a:gd name="connsiteY5" fmla="*/ 1917524 h 2299402"/>
              <a:gd name="connsiteX6" fmla="*/ 4402720 w 4830849"/>
              <a:gd name="connsiteY6" fmla="*/ 2299402 h 2299402"/>
              <a:gd name="connsiteX7" fmla="*/ 275 w 4830849"/>
              <a:gd name="connsiteY7" fmla="*/ 2299401 h 2299402"/>
              <a:gd name="connsiteX8" fmla="*/ 6482 w 4830849"/>
              <a:gd name="connsiteY8" fmla="*/ 19253 h 2299402"/>
              <a:gd name="connsiteX0" fmla="*/ 595 w 4831171"/>
              <a:gd name="connsiteY0" fmla="*/ 12835 h 2299402"/>
              <a:gd name="connsiteX1" fmla="*/ 4830613 w 4831171"/>
              <a:gd name="connsiteY1" fmla="*/ 0 h 2299402"/>
              <a:gd name="connsiteX2" fmla="*/ 4829959 w 4831171"/>
              <a:gd name="connsiteY2" fmla="*/ 1557643 h 2299402"/>
              <a:gd name="connsiteX3" fmla="*/ 4386 w 4831171"/>
              <a:gd name="connsiteY3" fmla="*/ 1560139 h 2299402"/>
              <a:gd name="connsiteX4" fmla="*/ 5347 w 4831171"/>
              <a:gd name="connsiteY4" fmla="*/ 1917111 h 2299402"/>
              <a:gd name="connsiteX5" fmla="*/ 4403347 w 4831171"/>
              <a:gd name="connsiteY5" fmla="*/ 1917524 h 2299402"/>
              <a:gd name="connsiteX6" fmla="*/ 4403042 w 4831171"/>
              <a:gd name="connsiteY6" fmla="*/ 2299402 h 2299402"/>
              <a:gd name="connsiteX7" fmla="*/ 597 w 4831171"/>
              <a:gd name="connsiteY7" fmla="*/ 2299401 h 2299402"/>
              <a:gd name="connsiteX8" fmla="*/ 595 w 4831171"/>
              <a:gd name="connsiteY8" fmla="*/ 12835 h 2299402"/>
              <a:gd name="connsiteX0" fmla="*/ 595 w 4831171"/>
              <a:gd name="connsiteY0" fmla="*/ 0 h 2305821"/>
              <a:gd name="connsiteX1" fmla="*/ 4830613 w 4831171"/>
              <a:gd name="connsiteY1" fmla="*/ 6419 h 2305821"/>
              <a:gd name="connsiteX2" fmla="*/ 4829959 w 4831171"/>
              <a:gd name="connsiteY2" fmla="*/ 1564062 h 2305821"/>
              <a:gd name="connsiteX3" fmla="*/ 4386 w 4831171"/>
              <a:gd name="connsiteY3" fmla="*/ 1566558 h 2305821"/>
              <a:gd name="connsiteX4" fmla="*/ 5347 w 4831171"/>
              <a:gd name="connsiteY4" fmla="*/ 1923530 h 2305821"/>
              <a:gd name="connsiteX5" fmla="*/ 4403347 w 4831171"/>
              <a:gd name="connsiteY5" fmla="*/ 1923943 h 2305821"/>
              <a:gd name="connsiteX6" fmla="*/ 4403042 w 4831171"/>
              <a:gd name="connsiteY6" fmla="*/ 2305821 h 2305821"/>
              <a:gd name="connsiteX7" fmla="*/ 597 w 4831171"/>
              <a:gd name="connsiteY7" fmla="*/ 2305820 h 2305821"/>
              <a:gd name="connsiteX8" fmla="*/ 595 w 4831171"/>
              <a:gd name="connsiteY8" fmla="*/ 0 h 2305821"/>
              <a:gd name="connsiteX0" fmla="*/ 595 w 4831171"/>
              <a:gd name="connsiteY0" fmla="*/ 6416 h 2299402"/>
              <a:gd name="connsiteX1" fmla="*/ 4830613 w 4831171"/>
              <a:gd name="connsiteY1" fmla="*/ 0 h 2299402"/>
              <a:gd name="connsiteX2" fmla="*/ 4829959 w 4831171"/>
              <a:gd name="connsiteY2" fmla="*/ 1557643 h 2299402"/>
              <a:gd name="connsiteX3" fmla="*/ 4386 w 4831171"/>
              <a:gd name="connsiteY3" fmla="*/ 1560139 h 2299402"/>
              <a:gd name="connsiteX4" fmla="*/ 5347 w 4831171"/>
              <a:gd name="connsiteY4" fmla="*/ 1917111 h 2299402"/>
              <a:gd name="connsiteX5" fmla="*/ 4403347 w 4831171"/>
              <a:gd name="connsiteY5" fmla="*/ 1917524 h 2299402"/>
              <a:gd name="connsiteX6" fmla="*/ 4403042 w 4831171"/>
              <a:gd name="connsiteY6" fmla="*/ 2299402 h 2299402"/>
              <a:gd name="connsiteX7" fmla="*/ 597 w 4831171"/>
              <a:gd name="connsiteY7" fmla="*/ 2299401 h 2299402"/>
              <a:gd name="connsiteX8" fmla="*/ 595 w 4831171"/>
              <a:gd name="connsiteY8" fmla="*/ 6416 h 2299402"/>
              <a:gd name="connsiteX0" fmla="*/ 6483 w 4830850"/>
              <a:gd name="connsiteY0" fmla="*/ 0 h 2299404"/>
              <a:gd name="connsiteX1" fmla="*/ 4830292 w 4830850"/>
              <a:gd name="connsiteY1" fmla="*/ 2 h 2299404"/>
              <a:gd name="connsiteX2" fmla="*/ 4829638 w 4830850"/>
              <a:gd name="connsiteY2" fmla="*/ 1557645 h 2299404"/>
              <a:gd name="connsiteX3" fmla="*/ 4065 w 4830850"/>
              <a:gd name="connsiteY3" fmla="*/ 1560141 h 2299404"/>
              <a:gd name="connsiteX4" fmla="*/ 5026 w 4830850"/>
              <a:gd name="connsiteY4" fmla="*/ 1917113 h 2299404"/>
              <a:gd name="connsiteX5" fmla="*/ 4403026 w 4830850"/>
              <a:gd name="connsiteY5" fmla="*/ 1917526 h 2299404"/>
              <a:gd name="connsiteX6" fmla="*/ 4402721 w 4830850"/>
              <a:gd name="connsiteY6" fmla="*/ 2299404 h 2299404"/>
              <a:gd name="connsiteX7" fmla="*/ 276 w 4830850"/>
              <a:gd name="connsiteY7" fmla="*/ 2299403 h 2299404"/>
              <a:gd name="connsiteX8" fmla="*/ 6483 w 4830850"/>
              <a:gd name="connsiteY8" fmla="*/ 0 h 2299404"/>
              <a:gd name="connsiteX0" fmla="*/ 6483 w 4830850"/>
              <a:gd name="connsiteY0" fmla="*/ 0 h 2299404"/>
              <a:gd name="connsiteX1" fmla="*/ 4830292 w 4830850"/>
              <a:gd name="connsiteY1" fmla="*/ 2 h 2299404"/>
              <a:gd name="connsiteX2" fmla="*/ 4829638 w 4830850"/>
              <a:gd name="connsiteY2" fmla="*/ 1557645 h 2299404"/>
              <a:gd name="connsiteX3" fmla="*/ 4065 w 4830850"/>
              <a:gd name="connsiteY3" fmla="*/ 1560141 h 2299404"/>
              <a:gd name="connsiteX4" fmla="*/ 5026 w 4830850"/>
              <a:gd name="connsiteY4" fmla="*/ 1917113 h 2299404"/>
              <a:gd name="connsiteX5" fmla="*/ 4403026 w 4830850"/>
              <a:gd name="connsiteY5" fmla="*/ 1917526 h 2299404"/>
              <a:gd name="connsiteX6" fmla="*/ 4402721 w 4830850"/>
              <a:gd name="connsiteY6" fmla="*/ 2299404 h 2299404"/>
              <a:gd name="connsiteX7" fmla="*/ 276 w 4830850"/>
              <a:gd name="connsiteY7" fmla="*/ 2299403 h 2299404"/>
              <a:gd name="connsiteX8" fmla="*/ 6483 w 4830850"/>
              <a:gd name="connsiteY8" fmla="*/ 0 h 2299404"/>
              <a:gd name="connsiteX0" fmla="*/ 0 w 4836783"/>
              <a:gd name="connsiteY0" fmla="*/ 0 h 2299404"/>
              <a:gd name="connsiteX1" fmla="*/ 4836225 w 4836783"/>
              <a:gd name="connsiteY1" fmla="*/ 2 h 2299404"/>
              <a:gd name="connsiteX2" fmla="*/ 4835571 w 4836783"/>
              <a:gd name="connsiteY2" fmla="*/ 1557645 h 2299404"/>
              <a:gd name="connsiteX3" fmla="*/ 9998 w 4836783"/>
              <a:gd name="connsiteY3" fmla="*/ 1560141 h 2299404"/>
              <a:gd name="connsiteX4" fmla="*/ 10959 w 4836783"/>
              <a:gd name="connsiteY4" fmla="*/ 1917113 h 2299404"/>
              <a:gd name="connsiteX5" fmla="*/ 4408959 w 4836783"/>
              <a:gd name="connsiteY5" fmla="*/ 1917526 h 2299404"/>
              <a:gd name="connsiteX6" fmla="*/ 4408654 w 4836783"/>
              <a:gd name="connsiteY6" fmla="*/ 2299404 h 2299404"/>
              <a:gd name="connsiteX7" fmla="*/ 6209 w 4836783"/>
              <a:gd name="connsiteY7" fmla="*/ 2299403 h 2299404"/>
              <a:gd name="connsiteX8" fmla="*/ 0 w 4836783"/>
              <a:gd name="connsiteY8" fmla="*/ 0 h 2299404"/>
              <a:gd name="connsiteX0" fmla="*/ 6483 w 4830850"/>
              <a:gd name="connsiteY0" fmla="*/ 0 h 2299404"/>
              <a:gd name="connsiteX1" fmla="*/ 4830292 w 4830850"/>
              <a:gd name="connsiteY1" fmla="*/ 2 h 2299404"/>
              <a:gd name="connsiteX2" fmla="*/ 4829638 w 4830850"/>
              <a:gd name="connsiteY2" fmla="*/ 1557645 h 2299404"/>
              <a:gd name="connsiteX3" fmla="*/ 4065 w 4830850"/>
              <a:gd name="connsiteY3" fmla="*/ 1560141 h 2299404"/>
              <a:gd name="connsiteX4" fmla="*/ 5026 w 4830850"/>
              <a:gd name="connsiteY4" fmla="*/ 1917113 h 2299404"/>
              <a:gd name="connsiteX5" fmla="*/ 4403026 w 4830850"/>
              <a:gd name="connsiteY5" fmla="*/ 1917526 h 2299404"/>
              <a:gd name="connsiteX6" fmla="*/ 4402721 w 4830850"/>
              <a:gd name="connsiteY6" fmla="*/ 2299404 h 2299404"/>
              <a:gd name="connsiteX7" fmla="*/ 276 w 4830850"/>
              <a:gd name="connsiteY7" fmla="*/ 2299403 h 2299404"/>
              <a:gd name="connsiteX8" fmla="*/ 6483 w 4830850"/>
              <a:gd name="connsiteY8" fmla="*/ 0 h 2299404"/>
              <a:gd name="connsiteX0" fmla="*/ 595 w 4831171"/>
              <a:gd name="connsiteY0" fmla="*/ 6416 h 2299402"/>
              <a:gd name="connsiteX1" fmla="*/ 4830613 w 4831171"/>
              <a:gd name="connsiteY1" fmla="*/ 0 h 2299402"/>
              <a:gd name="connsiteX2" fmla="*/ 4829959 w 4831171"/>
              <a:gd name="connsiteY2" fmla="*/ 1557643 h 2299402"/>
              <a:gd name="connsiteX3" fmla="*/ 4386 w 4831171"/>
              <a:gd name="connsiteY3" fmla="*/ 1560139 h 2299402"/>
              <a:gd name="connsiteX4" fmla="*/ 5347 w 4831171"/>
              <a:gd name="connsiteY4" fmla="*/ 1917111 h 2299402"/>
              <a:gd name="connsiteX5" fmla="*/ 4403347 w 4831171"/>
              <a:gd name="connsiteY5" fmla="*/ 1917524 h 2299402"/>
              <a:gd name="connsiteX6" fmla="*/ 4403042 w 4831171"/>
              <a:gd name="connsiteY6" fmla="*/ 2299402 h 2299402"/>
              <a:gd name="connsiteX7" fmla="*/ 597 w 4831171"/>
              <a:gd name="connsiteY7" fmla="*/ 2299401 h 2299402"/>
              <a:gd name="connsiteX8" fmla="*/ 595 w 4831171"/>
              <a:gd name="connsiteY8" fmla="*/ 6416 h 2299402"/>
              <a:gd name="connsiteX0" fmla="*/ 6482 w 4830850"/>
              <a:gd name="connsiteY0" fmla="*/ 0 h 2299405"/>
              <a:gd name="connsiteX1" fmla="*/ 4830292 w 4830850"/>
              <a:gd name="connsiteY1" fmla="*/ 3 h 2299405"/>
              <a:gd name="connsiteX2" fmla="*/ 4829638 w 4830850"/>
              <a:gd name="connsiteY2" fmla="*/ 1557646 h 2299405"/>
              <a:gd name="connsiteX3" fmla="*/ 4065 w 4830850"/>
              <a:gd name="connsiteY3" fmla="*/ 1560142 h 2299405"/>
              <a:gd name="connsiteX4" fmla="*/ 5026 w 4830850"/>
              <a:gd name="connsiteY4" fmla="*/ 1917114 h 2299405"/>
              <a:gd name="connsiteX5" fmla="*/ 4403026 w 4830850"/>
              <a:gd name="connsiteY5" fmla="*/ 1917527 h 2299405"/>
              <a:gd name="connsiteX6" fmla="*/ 4402721 w 4830850"/>
              <a:gd name="connsiteY6" fmla="*/ 2299405 h 2299405"/>
              <a:gd name="connsiteX7" fmla="*/ 276 w 4830850"/>
              <a:gd name="connsiteY7" fmla="*/ 2299404 h 2299405"/>
              <a:gd name="connsiteX8" fmla="*/ 6482 w 4830850"/>
              <a:gd name="connsiteY8" fmla="*/ 0 h 2299405"/>
              <a:gd name="connsiteX0" fmla="*/ 594 w 4831171"/>
              <a:gd name="connsiteY0" fmla="*/ 0 h 2299405"/>
              <a:gd name="connsiteX1" fmla="*/ 4830613 w 4831171"/>
              <a:gd name="connsiteY1" fmla="*/ 3 h 2299405"/>
              <a:gd name="connsiteX2" fmla="*/ 4829959 w 4831171"/>
              <a:gd name="connsiteY2" fmla="*/ 1557646 h 2299405"/>
              <a:gd name="connsiteX3" fmla="*/ 4386 w 4831171"/>
              <a:gd name="connsiteY3" fmla="*/ 1560142 h 2299405"/>
              <a:gd name="connsiteX4" fmla="*/ 5347 w 4831171"/>
              <a:gd name="connsiteY4" fmla="*/ 1917114 h 2299405"/>
              <a:gd name="connsiteX5" fmla="*/ 4403347 w 4831171"/>
              <a:gd name="connsiteY5" fmla="*/ 1917527 h 2299405"/>
              <a:gd name="connsiteX6" fmla="*/ 4403042 w 4831171"/>
              <a:gd name="connsiteY6" fmla="*/ 2299405 h 2299405"/>
              <a:gd name="connsiteX7" fmla="*/ 597 w 4831171"/>
              <a:gd name="connsiteY7" fmla="*/ 2299404 h 2299405"/>
              <a:gd name="connsiteX8" fmla="*/ 594 w 4831171"/>
              <a:gd name="connsiteY8" fmla="*/ 0 h 2299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31171" h="2299405">
                <a:moveTo>
                  <a:pt x="594" y="0"/>
                </a:moveTo>
                <a:lnTo>
                  <a:pt x="4830613" y="3"/>
                </a:lnTo>
                <a:cubicBezTo>
                  <a:pt x="4832780" y="520410"/>
                  <a:pt x="4827792" y="1037239"/>
                  <a:pt x="4829959" y="1557646"/>
                </a:cubicBezTo>
                <a:lnTo>
                  <a:pt x="4386" y="1560142"/>
                </a:lnTo>
                <a:cubicBezTo>
                  <a:pt x="4386" y="1679133"/>
                  <a:pt x="5347" y="1798123"/>
                  <a:pt x="5347" y="1917114"/>
                </a:cubicBezTo>
                <a:lnTo>
                  <a:pt x="4403347" y="1917527"/>
                </a:lnTo>
                <a:cubicBezTo>
                  <a:pt x="4402372" y="2037135"/>
                  <a:pt x="4404017" y="2179797"/>
                  <a:pt x="4403042" y="2299405"/>
                </a:cubicBezTo>
                <a:lnTo>
                  <a:pt x="597" y="2299404"/>
                </a:lnTo>
                <a:cubicBezTo>
                  <a:pt x="-1473" y="1532937"/>
                  <a:pt x="2664" y="766467"/>
                  <a:pt x="594" y="0"/>
                </a:cubicBezTo>
                <a:close/>
              </a:path>
            </a:pathLst>
          </a:custGeom>
        </p:spPr>
        <p:txBody>
          <a:bodyPr/>
          <a:lstStyle>
            <a:lvl1pPr marL="0" indent="0">
              <a:buNone/>
              <a:defRPr/>
            </a:lvl1pPr>
          </a:lstStyle>
          <a:p>
            <a:pPr lvl="0"/>
            <a:r>
              <a:rPr lang="en-US" noProof="0" dirty="0"/>
              <a:t>Click icon to add picture</a:t>
            </a:r>
          </a:p>
        </p:txBody>
      </p:sp>
      <p:sp>
        <p:nvSpPr>
          <p:cNvPr id="34" name="Text Placeholder 21"/>
          <p:cNvSpPr>
            <a:spLocks noGrp="1"/>
          </p:cNvSpPr>
          <p:nvPr>
            <p:ph type="body" sz="quarter" idx="16" hasCustomPrompt="1"/>
          </p:nvPr>
        </p:nvSpPr>
        <p:spPr bwMode="white">
          <a:xfrm>
            <a:off x="6667984" y="4710514"/>
            <a:ext cx="1857777" cy="364951"/>
          </a:xfrm>
          <a:prstGeom prst="rect">
            <a:avLst/>
          </a:prstGeom>
        </p:spPr>
        <p:txBody>
          <a:bodyPr anchor="ctr"/>
          <a:lstStyle>
            <a:lvl1pPr marL="0" indent="0">
              <a:buNone/>
              <a:defRPr sz="1300" b="0" baseline="0">
                <a:solidFill>
                  <a:schemeClr val="bg1"/>
                </a:solidFill>
              </a:defRPr>
            </a:lvl1pPr>
          </a:lstStyle>
          <a:p>
            <a:pPr lvl="0"/>
            <a:r>
              <a:rPr lang="en-US" dirty="0"/>
              <a:t>Click to edit: Date</a:t>
            </a:r>
          </a:p>
        </p:txBody>
      </p:sp>
      <p:sp>
        <p:nvSpPr>
          <p:cNvPr id="35" name="Text Placeholder 21"/>
          <p:cNvSpPr>
            <a:spLocks noGrp="1"/>
          </p:cNvSpPr>
          <p:nvPr>
            <p:ph type="body" sz="quarter" idx="17" hasCustomPrompt="1"/>
          </p:nvPr>
        </p:nvSpPr>
        <p:spPr bwMode="white">
          <a:xfrm>
            <a:off x="8525760" y="4710514"/>
            <a:ext cx="3446875" cy="364951"/>
          </a:xfrm>
          <a:prstGeom prst="rect">
            <a:avLst/>
          </a:prstGeom>
        </p:spPr>
        <p:txBody>
          <a:bodyPr anchor="ctr"/>
          <a:lstStyle>
            <a:lvl1pPr marL="0" indent="0">
              <a:buNone/>
              <a:defRPr sz="1300" b="0" baseline="0">
                <a:solidFill>
                  <a:schemeClr val="bg1"/>
                </a:solidFill>
              </a:defRPr>
            </a:lvl1pPr>
          </a:lstStyle>
          <a:p>
            <a:pPr lvl="0"/>
            <a:r>
              <a:rPr lang="en-US" dirty="0"/>
              <a:t>Click to edit: Venue/Location</a:t>
            </a:r>
          </a:p>
        </p:txBody>
      </p:sp>
      <p:sp>
        <p:nvSpPr>
          <p:cNvPr id="36" name="Text Placeholder 15"/>
          <p:cNvSpPr>
            <a:spLocks noGrp="1"/>
          </p:cNvSpPr>
          <p:nvPr>
            <p:ph type="body" sz="quarter" idx="18" hasCustomPrompt="1"/>
          </p:nvPr>
        </p:nvSpPr>
        <p:spPr bwMode="white">
          <a:xfrm>
            <a:off x="6667982" y="5394960"/>
            <a:ext cx="5304652" cy="1032650"/>
          </a:xfrm>
          <a:prstGeom prst="rect">
            <a:avLst/>
          </a:prstGeom>
        </p:spPr>
        <p:txBody>
          <a:bodyPr/>
          <a:lstStyle>
            <a:lvl1pPr marL="0" indent="0">
              <a:buNone/>
              <a:defRPr sz="2000" baseline="0">
                <a:solidFill>
                  <a:schemeClr val="bg1"/>
                </a:solidFill>
              </a:defRPr>
            </a:lvl1pPr>
          </a:lstStyle>
          <a:p>
            <a:pPr lvl="0"/>
            <a:r>
              <a:rPr lang="en-US" dirty="0"/>
              <a:t>Click to edit: Presented by/for</a:t>
            </a:r>
          </a:p>
        </p:txBody>
      </p:sp>
      <p:sp>
        <p:nvSpPr>
          <p:cNvPr id="21" name="Rectangle 20"/>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grpSp>
        <p:nvGrpSpPr>
          <p:cNvPr id="23" name="Group 22"/>
          <p:cNvGrpSpPr/>
          <p:nvPr userDrawn="1"/>
        </p:nvGrpSpPr>
        <p:grpSpPr>
          <a:xfrm>
            <a:off x="9680576" y="461963"/>
            <a:ext cx="1863725" cy="377218"/>
            <a:chOff x="6794500" y="461963"/>
            <a:chExt cx="1863725" cy="377218"/>
          </a:xfrm>
        </p:grpSpPr>
        <p:sp>
          <p:nvSpPr>
            <p:cNvPr id="24" name="AutoShape 3"/>
            <p:cNvSpPr>
              <a:spLocks noChangeAspect="1" noChangeArrowheads="1" noTextEdit="1"/>
            </p:cNvSpPr>
            <p:nvPr/>
          </p:nvSpPr>
          <p:spPr bwMode="gray">
            <a:xfrm>
              <a:off x="6794500" y="461963"/>
              <a:ext cx="1863724" cy="37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5" name="Freeform 5"/>
            <p:cNvSpPr>
              <a:spLocks noEditPoints="1"/>
            </p:cNvSpPr>
            <p:nvPr/>
          </p:nvSpPr>
          <p:spPr bwMode="gray">
            <a:xfrm>
              <a:off x="6794500" y="625522"/>
              <a:ext cx="646113" cy="119096"/>
            </a:xfrm>
            <a:custGeom>
              <a:avLst/>
              <a:gdLst>
                <a:gd name="T0" fmla="*/ 22198 w 815"/>
                <a:gd name="T1" fmla="*/ 53900 h 148"/>
                <a:gd name="T2" fmla="*/ 38846 w 815"/>
                <a:gd name="T3" fmla="*/ 51487 h 148"/>
                <a:gd name="T4" fmla="*/ 43603 w 815"/>
                <a:gd name="T5" fmla="*/ 47464 h 148"/>
                <a:gd name="T6" fmla="*/ 47567 w 815"/>
                <a:gd name="T7" fmla="*/ 34593 h 148"/>
                <a:gd name="T8" fmla="*/ 45981 w 815"/>
                <a:gd name="T9" fmla="*/ 24134 h 148"/>
                <a:gd name="T10" fmla="*/ 42017 w 815"/>
                <a:gd name="T11" fmla="*/ 18503 h 148"/>
                <a:gd name="T12" fmla="*/ 28540 w 815"/>
                <a:gd name="T13" fmla="*/ 13676 h 148"/>
                <a:gd name="T14" fmla="*/ 10306 w 815"/>
                <a:gd name="T15" fmla="*/ 53900 h 148"/>
                <a:gd name="T16" fmla="*/ 22198 w 815"/>
                <a:gd name="T17" fmla="*/ 106996 h 148"/>
                <a:gd name="T18" fmla="*/ 37261 w 815"/>
                <a:gd name="T19" fmla="*/ 106191 h 148"/>
                <a:gd name="T20" fmla="*/ 44395 w 815"/>
                <a:gd name="T21" fmla="*/ 102973 h 148"/>
                <a:gd name="T22" fmla="*/ 49945 w 815"/>
                <a:gd name="T23" fmla="*/ 95733 h 148"/>
                <a:gd name="T24" fmla="*/ 51530 w 815"/>
                <a:gd name="T25" fmla="*/ 85275 h 148"/>
                <a:gd name="T26" fmla="*/ 49945 w 815"/>
                <a:gd name="T27" fmla="*/ 74012 h 148"/>
                <a:gd name="T28" fmla="*/ 43603 w 815"/>
                <a:gd name="T29" fmla="*/ 65967 h 148"/>
                <a:gd name="T30" fmla="*/ 36468 w 815"/>
                <a:gd name="T31" fmla="*/ 63554 h 148"/>
                <a:gd name="T32" fmla="*/ 22198 w 815"/>
                <a:gd name="T33" fmla="*/ 62749 h 148"/>
                <a:gd name="T34" fmla="*/ 10306 w 815"/>
                <a:gd name="T35" fmla="*/ 106996 h 148"/>
                <a:gd name="T36" fmla="*/ 19027 w 815"/>
                <a:gd name="T37" fmla="*/ 4827 h 148"/>
                <a:gd name="T38" fmla="*/ 36468 w 815"/>
                <a:gd name="T39" fmla="*/ 5631 h 148"/>
                <a:gd name="T40" fmla="*/ 46774 w 815"/>
                <a:gd name="T41" fmla="*/ 9654 h 148"/>
                <a:gd name="T42" fmla="*/ 54702 w 815"/>
                <a:gd name="T43" fmla="*/ 20112 h 148"/>
                <a:gd name="T44" fmla="*/ 57873 w 815"/>
                <a:gd name="T45" fmla="*/ 33788 h 148"/>
                <a:gd name="T46" fmla="*/ 57080 w 815"/>
                <a:gd name="T47" fmla="*/ 41833 h 148"/>
                <a:gd name="T48" fmla="*/ 53116 w 815"/>
                <a:gd name="T49" fmla="*/ 48269 h 148"/>
                <a:gd name="T50" fmla="*/ 44395 w 815"/>
                <a:gd name="T51" fmla="*/ 55509 h 148"/>
                <a:gd name="T52" fmla="*/ 45981 w 815"/>
                <a:gd name="T53" fmla="*/ 58727 h 148"/>
                <a:gd name="T54" fmla="*/ 57080 w 815"/>
                <a:gd name="T55" fmla="*/ 65967 h 148"/>
                <a:gd name="T56" fmla="*/ 61044 w 815"/>
                <a:gd name="T57" fmla="*/ 73208 h 148"/>
                <a:gd name="T58" fmla="*/ 63422 w 815"/>
                <a:gd name="T59" fmla="*/ 82861 h 148"/>
                <a:gd name="T60" fmla="*/ 61044 w 815"/>
                <a:gd name="T61" fmla="*/ 96538 h 148"/>
                <a:gd name="T62" fmla="*/ 53909 w 815"/>
                <a:gd name="T63" fmla="*/ 107800 h 148"/>
                <a:gd name="T64" fmla="*/ 42017 w 815"/>
                <a:gd name="T65" fmla="*/ 114236 h 148"/>
                <a:gd name="T66" fmla="*/ 0 w 815"/>
                <a:gd name="T67" fmla="*/ 115845 h 148"/>
                <a:gd name="T68" fmla="*/ 139529 w 815"/>
                <a:gd name="T69" fmla="*/ 4827 h 148"/>
                <a:gd name="T70" fmla="*/ 186303 w 815"/>
                <a:gd name="T71" fmla="*/ 106191 h 148"/>
                <a:gd name="T72" fmla="*/ 139529 w 815"/>
                <a:gd name="T73" fmla="*/ 115845 h 148"/>
                <a:gd name="T74" fmla="*/ 281436 w 815"/>
                <a:gd name="T75" fmla="*/ 20916 h 148"/>
                <a:gd name="T76" fmla="*/ 233869 w 815"/>
                <a:gd name="T77" fmla="*/ 115845 h 148"/>
                <a:gd name="T78" fmla="*/ 317111 w 815"/>
                <a:gd name="T79" fmla="*/ 115845 h 148"/>
                <a:gd name="T80" fmla="*/ 244175 w 815"/>
                <a:gd name="T81" fmla="*/ 115845 h 148"/>
                <a:gd name="T82" fmla="*/ 401145 w 815"/>
                <a:gd name="T83" fmla="*/ 115845 h 148"/>
                <a:gd name="T84" fmla="*/ 478837 w 815"/>
                <a:gd name="T85" fmla="*/ 4827 h 148"/>
                <a:gd name="T86" fmla="*/ 409866 w 815"/>
                <a:gd name="T87" fmla="*/ 25743 h 148"/>
                <a:gd name="T88" fmla="*/ 401145 w 815"/>
                <a:gd name="T89" fmla="*/ 115845 h 148"/>
                <a:gd name="T90" fmla="*/ 581105 w 815"/>
                <a:gd name="T91" fmla="*/ 4827 h 148"/>
                <a:gd name="T92" fmla="*/ 643735 w 815"/>
                <a:gd name="T93" fmla="*/ 4827 h 148"/>
                <a:gd name="T94" fmla="*/ 631843 w 815"/>
                <a:gd name="T95" fmla="*/ 115845 h 148"/>
                <a:gd name="T96" fmla="*/ 570799 w 815"/>
                <a:gd name="T97" fmla="*/ 115845 h 1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 h="148">
                  <a:moveTo>
                    <a:pt x="13" y="67"/>
                  </a:moveTo>
                  <a:lnTo>
                    <a:pt x="28" y="67"/>
                  </a:lnTo>
                  <a:lnTo>
                    <a:pt x="36" y="66"/>
                  </a:lnTo>
                  <a:lnTo>
                    <a:pt x="42" y="66"/>
                  </a:lnTo>
                  <a:lnTo>
                    <a:pt x="49" y="64"/>
                  </a:lnTo>
                  <a:lnTo>
                    <a:pt x="53" y="61"/>
                  </a:lnTo>
                  <a:lnTo>
                    <a:pt x="55" y="59"/>
                  </a:lnTo>
                  <a:lnTo>
                    <a:pt x="58" y="53"/>
                  </a:lnTo>
                  <a:lnTo>
                    <a:pt x="59" y="48"/>
                  </a:lnTo>
                  <a:lnTo>
                    <a:pt x="60" y="43"/>
                  </a:lnTo>
                  <a:lnTo>
                    <a:pt x="59" y="35"/>
                  </a:lnTo>
                  <a:lnTo>
                    <a:pt x="58" y="30"/>
                  </a:lnTo>
                  <a:lnTo>
                    <a:pt x="56" y="26"/>
                  </a:lnTo>
                  <a:lnTo>
                    <a:pt x="53" y="23"/>
                  </a:lnTo>
                  <a:lnTo>
                    <a:pt x="49" y="20"/>
                  </a:lnTo>
                  <a:lnTo>
                    <a:pt x="44" y="19"/>
                  </a:lnTo>
                  <a:lnTo>
                    <a:pt x="36" y="17"/>
                  </a:lnTo>
                  <a:lnTo>
                    <a:pt x="28" y="16"/>
                  </a:lnTo>
                  <a:lnTo>
                    <a:pt x="13" y="16"/>
                  </a:lnTo>
                  <a:lnTo>
                    <a:pt x="13" y="67"/>
                  </a:lnTo>
                  <a:close/>
                  <a:moveTo>
                    <a:pt x="13" y="133"/>
                  </a:moveTo>
                  <a:lnTo>
                    <a:pt x="28" y="133"/>
                  </a:lnTo>
                  <a:lnTo>
                    <a:pt x="40" y="133"/>
                  </a:lnTo>
                  <a:lnTo>
                    <a:pt x="47" y="132"/>
                  </a:lnTo>
                  <a:lnTo>
                    <a:pt x="53" y="130"/>
                  </a:lnTo>
                  <a:lnTo>
                    <a:pt x="56" y="128"/>
                  </a:lnTo>
                  <a:lnTo>
                    <a:pt x="60" y="124"/>
                  </a:lnTo>
                  <a:lnTo>
                    <a:pt x="63" y="119"/>
                  </a:lnTo>
                  <a:lnTo>
                    <a:pt x="65" y="112"/>
                  </a:lnTo>
                  <a:lnTo>
                    <a:pt x="65" y="106"/>
                  </a:lnTo>
                  <a:lnTo>
                    <a:pt x="65" y="98"/>
                  </a:lnTo>
                  <a:lnTo>
                    <a:pt x="63" y="92"/>
                  </a:lnTo>
                  <a:lnTo>
                    <a:pt x="59" y="85"/>
                  </a:lnTo>
                  <a:lnTo>
                    <a:pt x="55" y="82"/>
                  </a:lnTo>
                  <a:lnTo>
                    <a:pt x="51" y="80"/>
                  </a:lnTo>
                  <a:lnTo>
                    <a:pt x="46" y="79"/>
                  </a:lnTo>
                  <a:lnTo>
                    <a:pt x="31" y="78"/>
                  </a:lnTo>
                  <a:lnTo>
                    <a:pt x="28" y="78"/>
                  </a:lnTo>
                  <a:lnTo>
                    <a:pt x="13" y="78"/>
                  </a:lnTo>
                  <a:lnTo>
                    <a:pt x="13" y="133"/>
                  </a:lnTo>
                  <a:close/>
                  <a:moveTo>
                    <a:pt x="0" y="144"/>
                  </a:moveTo>
                  <a:lnTo>
                    <a:pt x="0" y="6"/>
                  </a:lnTo>
                  <a:lnTo>
                    <a:pt x="24" y="6"/>
                  </a:lnTo>
                  <a:lnTo>
                    <a:pt x="37" y="6"/>
                  </a:lnTo>
                  <a:lnTo>
                    <a:pt x="46" y="7"/>
                  </a:lnTo>
                  <a:lnTo>
                    <a:pt x="53" y="10"/>
                  </a:lnTo>
                  <a:lnTo>
                    <a:pt x="59" y="12"/>
                  </a:lnTo>
                  <a:lnTo>
                    <a:pt x="64" y="19"/>
                  </a:lnTo>
                  <a:lnTo>
                    <a:pt x="69" y="25"/>
                  </a:lnTo>
                  <a:lnTo>
                    <a:pt x="72" y="33"/>
                  </a:lnTo>
                  <a:lnTo>
                    <a:pt x="73" y="42"/>
                  </a:lnTo>
                  <a:lnTo>
                    <a:pt x="72" y="47"/>
                  </a:lnTo>
                  <a:lnTo>
                    <a:pt x="72" y="52"/>
                  </a:lnTo>
                  <a:lnTo>
                    <a:pt x="69" y="56"/>
                  </a:lnTo>
                  <a:lnTo>
                    <a:pt x="67" y="60"/>
                  </a:lnTo>
                  <a:lnTo>
                    <a:pt x="64" y="64"/>
                  </a:lnTo>
                  <a:lnTo>
                    <a:pt x="60" y="66"/>
                  </a:lnTo>
                  <a:lnTo>
                    <a:pt x="56" y="69"/>
                  </a:lnTo>
                  <a:lnTo>
                    <a:pt x="51" y="70"/>
                  </a:lnTo>
                  <a:lnTo>
                    <a:pt x="58" y="73"/>
                  </a:lnTo>
                  <a:lnTo>
                    <a:pt x="63" y="74"/>
                  </a:lnTo>
                  <a:lnTo>
                    <a:pt x="68" y="78"/>
                  </a:lnTo>
                  <a:lnTo>
                    <a:pt x="72" y="82"/>
                  </a:lnTo>
                  <a:lnTo>
                    <a:pt x="76" y="85"/>
                  </a:lnTo>
                  <a:lnTo>
                    <a:pt x="77" y="91"/>
                  </a:lnTo>
                  <a:lnTo>
                    <a:pt x="80" y="97"/>
                  </a:lnTo>
                  <a:lnTo>
                    <a:pt x="80" y="103"/>
                  </a:lnTo>
                  <a:lnTo>
                    <a:pt x="78" y="112"/>
                  </a:lnTo>
                  <a:lnTo>
                    <a:pt x="77" y="120"/>
                  </a:lnTo>
                  <a:lnTo>
                    <a:pt x="73" y="128"/>
                  </a:lnTo>
                  <a:lnTo>
                    <a:pt x="68" y="134"/>
                  </a:lnTo>
                  <a:lnTo>
                    <a:pt x="62" y="138"/>
                  </a:lnTo>
                  <a:lnTo>
                    <a:pt x="53" y="142"/>
                  </a:lnTo>
                  <a:lnTo>
                    <a:pt x="41" y="143"/>
                  </a:lnTo>
                  <a:lnTo>
                    <a:pt x="24" y="144"/>
                  </a:lnTo>
                  <a:lnTo>
                    <a:pt x="0" y="144"/>
                  </a:lnTo>
                  <a:close/>
                  <a:moveTo>
                    <a:pt x="176" y="144"/>
                  </a:moveTo>
                  <a:lnTo>
                    <a:pt x="176" y="6"/>
                  </a:lnTo>
                  <a:lnTo>
                    <a:pt x="189" y="6"/>
                  </a:lnTo>
                  <a:lnTo>
                    <a:pt x="189" y="132"/>
                  </a:lnTo>
                  <a:lnTo>
                    <a:pt x="235" y="132"/>
                  </a:lnTo>
                  <a:lnTo>
                    <a:pt x="235" y="144"/>
                  </a:lnTo>
                  <a:lnTo>
                    <a:pt x="176" y="144"/>
                  </a:lnTo>
                  <a:close/>
                  <a:moveTo>
                    <a:pt x="331" y="87"/>
                  </a:moveTo>
                  <a:lnTo>
                    <a:pt x="379" y="87"/>
                  </a:lnTo>
                  <a:lnTo>
                    <a:pt x="355" y="26"/>
                  </a:lnTo>
                  <a:lnTo>
                    <a:pt x="331" y="87"/>
                  </a:lnTo>
                  <a:close/>
                  <a:moveTo>
                    <a:pt x="295" y="144"/>
                  </a:moveTo>
                  <a:lnTo>
                    <a:pt x="355" y="1"/>
                  </a:lnTo>
                  <a:lnTo>
                    <a:pt x="414" y="144"/>
                  </a:lnTo>
                  <a:lnTo>
                    <a:pt x="400" y="144"/>
                  </a:lnTo>
                  <a:lnTo>
                    <a:pt x="382" y="97"/>
                  </a:lnTo>
                  <a:lnTo>
                    <a:pt x="326" y="97"/>
                  </a:lnTo>
                  <a:lnTo>
                    <a:pt x="308" y="144"/>
                  </a:lnTo>
                  <a:lnTo>
                    <a:pt x="295" y="144"/>
                  </a:lnTo>
                  <a:close/>
                  <a:moveTo>
                    <a:pt x="506" y="144"/>
                  </a:moveTo>
                  <a:lnTo>
                    <a:pt x="506" y="0"/>
                  </a:lnTo>
                  <a:lnTo>
                    <a:pt x="604" y="115"/>
                  </a:lnTo>
                  <a:lnTo>
                    <a:pt x="604" y="6"/>
                  </a:lnTo>
                  <a:lnTo>
                    <a:pt x="616" y="6"/>
                  </a:lnTo>
                  <a:lnTo>
                    <a:pt x="616" y="148"/>
                  </a:lnTo>
                  <a:lnTo>
                    <a:pt x="517" y="32"/>
                  </a:lnTo>
                  <a:lnTo>
                    <a:pt x="517" y="144"/>
                  </a:lnTo>
                  <a:lnTo>
                    <a:pt x="506" y="144"/>
                  </a:lnTo>
                  <a:close/>
                  <a:moveTo>
                    <a:pt x="720" y="144"/>
                  </a:moveTo>
                  <a:lnTo>
                    <a:pt x="720" y="6"/>
                  </a:lnTo>
                  <a:lnTo>
                    <a:pt x="733" y="6"/>
                  </a:lnTo>
                  <a:lnTo>
                    <a:pt x="733" y="70"/>
                  </a:lnTo>
                  <a:lnTo>
                    <a:pt x="795" y="6"/>
                  </a:lnTo>
                  <a:lnTo>
                    <a:pt x="812" y="6"/>
                  </a:lnTo>
                  <a:lnTo>
                    <a:pt x="747" y="71"/>
                  </a:lnTo>
                  <a:lnTo>
                    <a:pt x="815" y="144"/>
                  </a:lnTo>
                  <a:lnTo>
                    <a:pt x="797" y="144"/>
                  </a:lnTo>
                  <a:lnTo>
                    <a:pt x="733" y="74"/>
                  </a:lnTo>
                  <a:lnTo>
                    <a:pt x="733" y="144"/>
                  </a:lnTo>
                  <a:lnTo>
                    <a:pt x="720"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6"/>
            <p:cNvSpPr>
              <a:spLocks noEditPoints="1"/>
            </p:cNvSpPr>
            <p:nvPr/>
          </p:nvSpPr>
          <p:spPr bwMode="gray">
            <a:xfrm>
              <a:off x="7975599" y="625522"/>
              <a:ext cx="520700" cy="119096"/>
            </a:xfrm>
            <a:custGeom>
              <a:avLst/>
              <a:gdLst>
                <a:gd name="T0" fmla="*/ 19844 w 656"/>
                <a:gd name="T1" fmla="*/ 53181 h 150"/>
                <a:gd name="T2" fmla="*/ 31750 w 656"/>
                <a:gd name="T3" fmla="*/ 52388 h 150"/>
                <a:gd name="T4" fmla="*/ 38894 w 656"/>
                <a:gd name="T5" fmla="*/ 49213 h 150"/>
                <a:gd name="T6" fmla="*/ 44450 w 656"/>
                <a:gd name="T7" fmla="*/ 39688 h 150"/>
                <a:gd name="T8" fmla="*/ 44450 w 656"/>
                <a:gd name="T9" fmla="*/ 29369 h 150"/>
                <a:gd name="T10" fmla="*/ 38894 w 656"/>
                <a:gd name="T11" fmla="*/ 18256 h 150"/>
                <a:gd name="T12" fmla="*/ 31750 w 656"/>
                <a:gd name="T13" fmla="*/ 15081 h 150"/>
                <a:gd name="T14" fmla="*/ 9525 w 656"/>
                <a:gd name="T15" fmla="*/ 12700 h 150"/>
                <a:gd name="T16" fmla="*/ 53975 w 656"/>
                <a:gd name="T17" fmla="*/ 114300 h 150"/>
                <a:gd name="T18" fmla="*/ 9525 w 656"/>
                <a:gd name="T19" fmla="*/ 114300 h 150"/>
                <a:gd name="T20" fmla="*/ 19844 w 656"/>
                <a:gd name="T21" fmla="*/ 4763 h 150"/>
                <a:gd name="T22" fmla="*/ 35719 w 656"/>
                <a:gd name="T23" fmla="*/ 6350 h 150"/>
                <a:gd name="T24" fmla="*/ 46831 w 656"/>
                <a:gd name="T25" fmla="*/ 11906 h 150"/>
                <a:gd name="T26" fmla="*/ 55563 w 656"/>
                <a:gd name="T27" fmla="*/ 26988 h 150"/>
                <a:gd name="T28" fmla="*/ 55563 w 656"/>
                <a:gd name="T29" fmla="*/ 40481 h 150"/>
                <a:gd name="T30" fmla="*/ 48419 w 656"/>
                <a:gd name="T31" fmla="*/ 54769 h 150"/>
                <a:gd name="T32" fmla="*/ 38894 w 656"/>
                <a:gd name="T33" fmla="*/ 59532 h 150"/>
                <a:gd name="T34" fmla="*/ 66675 w 656"/>
                <a:gd name="T35" fmla="*/ 114300 h 150"/>
                <a:gd name="T36" fmla="*/ 171450 w 656"/>
                <a:gd name="T37" fmla="*/ 108744 h 150"/>
                <a:gd name="T38" fmla="*/ 190500 w 656"/>
                <a:gd name="T39" fmla="*/ 104775 h 150"/>
                <a:gd name="T40" fmla="*/ 206375 w 656"/>
                <a:gd name="T41" fmla="*/ 94457 h 150"/>
                <a:gd name="T42" fmla="*/ 215900 w 656"/>
                <a:gd name="T43" fmla="*/ 77788 h 150"/>
                <a:gd name="T44" fmla="*/ 219869 w 656"/>
                <a:gd name="T45" fmla="*/ 59532 h 150"/>
                <a:gd name="T46" fmla="*/ 215900 w 656"/>
                <a:gd name="T47" fmla="*/ 41275 h 150"/>
                <a:gd name="T48" fmla="*/ 206375 w 656"/>
                <a:gd name="T49" fmla="*/ 25400 h 150"/>
                <a:gd name="T50" fmla="*/ 190500 w 656"/>
                <a:gd name="T51" fmla="*/ 15081 h 150"/>
                <a:gd name="T52" fmla="*/ 171450 w 656"/>
                <a:gd name="T53" fmla="*/ 11113 h 150"/>
                <a:gd name="T54" fmla="*/ 153194 w 656"/>
                <a:gd name="T55" fmla="*/ 15081 h 150"/>
                <a:gd name="T56" fmla="*/ 138113 w 656"/>
                <a:gd name="T57" fmla="*/ 25400 h 150"/>
                <a:gd name="T58" fmla="*/ 127794 w 656"/>
                <a:gd name="T59" fmla="*/ 41275 h 150"/>
                <a:gd name="T60" fmla="*/ 123825 w 656"/>
                <a:gd name="T61" fmla="*/ 59532 h 150"/>
                <a:gd name="T62" fmla="*/ 127794 w 656"/>
                <a:gd name="T63" fmla="*/ 77788 h 150"/>
                <a:gd name="T64" fmla="*/ 138113 w 656"/>
                <a:gd name="T65" fmla="*/ 94457 h 150"/>
                <a:gd name="T66" fmla="*/ 153194 w 656"/>
                <a:gd name="T67" fmla="*/ 104775 h 150"/>
                <a:gd name="T68" fmla="*/ 171450 w 656"/>
                <a:gd name="T69" fmla="*/ 108744 h 150"/>
                <a:gd name="T70" fmla="*/ 229394 w 656"/>
                <a:gd name="T71" fmla="*/ 70644 h 150"/>
                <a:gd name="T72" fmla="*/ 221456 w 656"/>
                <a:gd name="T73" fmla="*/ 91282 h 150"/>
                <a:gd name="T74" fmla="*/ 203994 w 656"/>
                <a:gd name="T75" fmla="*/ 107157 h 150"/>
                <a:gd name="T76" fmla="*/ 183356 w 656"/>
                <a:gd name="T77" fmla="*/ 115888 h 150"/>
                <a:gd name="T78" fmla="*/ 160338 w 656"/>
                <a:gd name="T79" fmla="*/ 115888 h 150"/>
                <a:gd name="T80" fmla="*/ 139700 w 656"/>
                <a:gd name="T81" fmla="*/ 107157 h 150"/>
                <a:gd name="T82" fmla="*/ 122238 w 656"/>
                <a:gd name="T83" fmla="*/ 91282 h 150"/>
                <a:gd name="T84" fmla="*/ 114300 w 656"/>
                <a:gd name="T85" fmla="*/ 70644 h 150"/>
                <a:gd name="T86" fmla="*/ 114300 w 656"/>
                <a:gd name="T87" fmla="*/ 48419 h 150"/>
                <a:gd name="T88" fmla="*/ 122238 w 656"/>
                <a:gd name="T89" fmla="*/ 26988 h 150"/>
                <a:gd name="T90" fmla="*/ 138906 w 656"/>
                <a:gd name="T91" fmla="*/ 11906 h 150"/>
                <a:gd name="T92" fmla="*/ 160338 w 656"/>
                <a:gd name="T93" fmla="*/ 2381 h 150"/>
                <a:gd name="T94" fmla="*/ 183356 w 656"/>
                <a:gd name="T95" fmla="*/ 2381 h 150"/>
                <a:gd name="T96" fmla="*/ 204788 w 656"/>
                <a:gd name="T97" fmla="*/ 11906 h 150"/>
                <a:gd name="T98" fmla="*/ 221456 w 656"/>
                <a:gd name="T99" fmla="*/ 26988 h 150"/>
                <a:gd name="T100" fmla="*/ 229394 w 656"/>
                <a:gd name="T101" fmla="*/ 48419 h 150"/>
                <a:gd name="T102" fmla="*/ 343694 w 656"/>
                <a:gd name="T103" fmla="*/ 119063 h 150"/>
                <a:gd name="T104" fmla="*/ 286544 w 656"/>
                <a:gd name="T105" fmla="*/ 114300 h 150"/>
                <a:gd name="T106" fmla="*/ 386556 w 656"/>
                <a:gd name="T107" fmla="*/ 0 h 150"/>
                <a:gd name="T108" fmla="*/ 381794 w 656"/>
                <a:gd name="T109" fmla="*/ 30163 h 150"/>
                <a:gd name="T110" fmla="*/ 466725 w 656"/>
                <a:gd name="T111" fmla="*/ 114300 h 150"/>
                <a:gd name="T112" fmla="*/ 520700 w 656"/>
                <a:gd name="T113" fmla="*/ 13494 h 150"/>
                <a:gd name="T114" fmla="*/ 520700 w 656"/>
                <a:gd name="T115" fmla="*/ 48419 h 150"/>
                <a:gd name="T116" fmla="*/ 477044 w 656"/>
                <a:gd name="T117" fmla="*/ 104775 h 150"/>
                <a:gd name="T118" fmla="*/ 466725 w 656"/>
                <a:gd name="T119" fmla="*/ 114300 h 1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56" h="150">
                  <a:moveTo>
                    <a:pt x="12" y="16"/>
                  </a:moveTo>
                  <a:lnTo>
                    <a:pt x="12" y="67"/>
                  </a:lnTo>
                  <a:lnTo>
                    <a:pt x="25" y="67"/>
                  </a:lnTo>
                  <a:lnTo>
                    <a:pt x="34" y="67"/>
                  </a:lnTo>
                  <a:lnTo>
                    <a:pt x="40" y="66"/>
                  </a:lnTo>
                  <a:lnTo>
                    <a:pt x="45" y="65"/>
                  </a:lnTo>
                  <a:lnTo>
                    <a:pt x="49" y="62"/>
                  </a:lnTo>
                  <a:lnTo>
                    <a:pt x="53" y="59"/>
                  </a:lnTo>
                  <a:lnTo>
                    <a:pt x="54" y="55"/>
                  </a:lnTo>
                  <a:lnTo>
                    <a:pt x="56" y="50"/>
                  </a:lnTo>
                  <a:lnTo>
                    <a:pt x="57" y="43"/>
                  </a:lnTo>
                  <a:lnTo>
                    <a:pt x="56" y="37"/>
                  </a:lnTo>
                  <a:lnTo>
                    <a:pt x="54" y="30"/>
                  </a:lnTo>
                  <a:lnTo>
                    <a:pt x="53" y="26"/>
                  </a:lnTo>
                  <a:lnTo>
                    <a:pt x="49" y="23"/>
                  </a:lnTo>
                  <a:lnTo>
                    <a:pt x="45" y="20"/>
                  </a:lnTo>
                  <a:lnTo>
                    <a:pt x="40" y="19"/>
                  </a:lnTo>
                  <a:lnTo>
                    <a:pt x="32" y="17"/>
                  </a:lnTo>
                  <a:lnTo>
                    <a:pt x="25" y="16"/>
                  </a:lnTo>
                  <a:lnTo>
                    <a:pt x="12" y="16"/>
                  </a:lnTo>
                  <a:close/>
                  <a:moveTo>
                    <a:pt x="84" y="144"/>
                  </a:moveTo>
                  <a:lnTo>
                    <a:pt x="68" y="144"/>
                  </a:lnTo>
                  <a:lnTo>
                    <a:pt x="20" y="78"/>
                  </a:lnTo>
                  <a:lnTo>
                    <a:pt x="12" y="78"/>
                  </a:lnTo>
                  <a:lnTo>
                    <a:pt x="12" y="144"/>
                  </a:lnTo>
                  <a:lnTo>
                    <a:pt x="0" y="144"/>
                  </a:lnTo>
                  <a:lnTo>
                    <a:pt x="0" y="6"/>
                  </a:lnTo>
                  <a:lnTo>
                    <a:pt x="25" y="6"/>
                  </a:lnTo>
                  <a:lnTo>
                    <a:pt x="36" y="6"/>
                  </a:lnTo>
                  <a:lnTo>
                    <a:pt x="45" y="8"/>
                  </a:lnTo>
                  <a:lnTo>
                    <a:pt x="53" y="11"/>
                  </a:lnTo>
                  <a:lnTo>
                    <a:pt x="59" y="15"/>
                  </a:lnTo>
                  <a:lnTo>
                    <a:pt x="63" y="20"/>
                  </a:lnTo>
                  <a:lnTo>
                    <a:pt x="67" y="26"/>
                  </a:lnTo>
                  <a:lnTo>
                    <a:pt x="70" y="34"/>
                  </a:lnTo>
                  <a:lnTo>
                    <a:pt x="70" y="43"/>
                  </a:lnTo>
                  <a:lnTo>
                    <a:pt x="70" y="51"/>
                  </a:lnTo>
                  <a:lnTo>
                    <a:pt x="67" y="57"/>
                  </a:lnTo>
                  <a:lnTo>
                    <a:pt x="65" y="64"/>
                  </a:lnTo>
                  <a:lnTo>
                    <a:pt x="61" y="69"/>
                  </a:lnTo>
                  <a:lnTo>
                    <a:pt x="56" y="73"/>
                  </a:lnTo>
                  <a:lnTo>
                    <a:pt x="49" y="75"/>
                  </a:lnTo>
                  <a:lnTo>
                    <a:pt x="41" y="78"/>
                  </a:lnTo>
                  <a:lnTo>
                    <a:pt x="34" y="78"/>
                  </a:lnTo>
                  <a:lnTo>
                    <a:pt x="84" y="144"/>
                  </a:lnTo>
                  <a:close/>
                  <a:moveTo>
                    <a:pt x="216" y="137"/>
                  </a:moveTo>
                  <a:lnTo>
                    <a:pt x="216" y="137"/>
                  </a:lnTo>
                  <a:lnTo>
                    <a:pt x="229" y="135"/>
                  </a:lnTo>
                  <a:lnTo>
                    <a:pt x="240" y="132"/>
                  </a:lnTo>
                  <a:lnTo>
                    <a:pt x="251" y="126"/>
                  </a:lnTo>
                  <a:lnTo>
                    <a:pt x="260" y="119"/>
                  </a:lnTo>
                  <a:lnTo>
                    <a:pt x="267" y="109"/>
                  </a:lnTo>
                  <a:lnTo>
                    <a:pt x="272" y="98"/>
                  </a:lnTo>
                  <a:lnTo>
                    <a:pt x="276" y="87"/>
                  </a:lnTo>
                  <a:lnTo>
                    <a:pt x="277" y="75"/>
                  </a:lnTo>
                  <a:lnTo>
                    <a:pt x="276" y="62"/>
                  </a:lnTo>
                  <a:lnTo>
                    <a:pt x="272" y="52"/>
                  </a:lnTo>
                  <a:lnTo>
                    <a:pt x="267" y="41"/>
                  </a:lnTo>
                  <a:lnTo>
                    <a:pt x="260" y="32"/>
                  </a:lnTo>
                  <a:lnTo>
                    <a:pt x="251" y="24"/>
                  </a:lnTo>
                  <a:lnTo>
                    <a:pt x="240" y="19"/>
                  </a:lnTo>
                  <a:lnTo>
                    <a:pt x="229" y="15"/>
                  </a:lnTo>
                  <a:lnTo>
                    <a:pt x="216" y="14"/>
                  </a:lnTo>
                  <a:lnTo>
                    <a:pt x="204" y="15"/>
                  </a:lnTo>
                  <a:lnTo>
                    <a:pt x="193" y="19"/>
                  </a:lnTo>
                  <a:lnTo>
                    <a:pt x="183" y="24"/>
                  </a:lnTo>
                  <a:lnTo>
                    <a:pt x="174" y="32"/>
                  </a:lnTo>
                  <a:lnTo>
                    <a:pt x="166" y="41"/>
                  </a:lnTo>
                  <a:lnTo>
                    <a:pt x="161" y="52"/>
                  </a:lnTo>
                  <a:lnTo>
                    <a:pt x="157" y="62"/>
                  </a:lnTo>
                  <a:lnTo>
                    <a:pt x="156" y="75"/>
                  </a:lnTo>
                  <a:lnTo>
                    <a:pt x="157" y="87"/>
                  </a:lnTo>
                  <a:lnTo>
                    <a:pt x="161" y="98"/>
                  </a:lnTo>
                  <a:lnTo>
                    <a:pt x="166" y="109"/>
                  </a:lnTo>
                  <a:lnTo>
                    <a:pt x="174" y="119"/>
                  </a:lnTo>
                  <a:lnTo>
                    <a:pt x="183" y="126"/>
                  </a:lnTo>
                  <a:lnTo>
                    <a:pt x="193" y="132"/>
                  </a:lnTo>
                  <a:lnTo>
                    <a:pt x="204" y="135"/>
                  </a:lnTo>
                  <a:lnTo>
                    <a:pt x="216" y="137"/>
                  </a:lnTo>
                  <a:close/>
                  <a:moveTo>
                    <a:pt x="290" y="75"/>
                  </a:moveTo>
                  <a:lnTo>
                    <a:pt x="290" y="75"/>
                  </a:lnTo>
                  <a:lnTo>
                    <a:pt x="289" y="89"/>
                  </a:lnTo>
                  <a:lnTo>
                    <a:pt x="285" y="103"/>
                  </a:lnTo>
                  <a:lnTo>
                    <a:pt x="279" y="115"/>
                  </a:lnTo>
                  <a:lnTo>
                    <a:pt x="269" y="126"/>
                  </a:lnTo>
                  <a:lnTo>
                    <a:pt x="257" y="135"/>
                  </a:lnTo>
                  <a:lnTo>
                    <a:pt x="245" y="142"/>
                  </a:lnTo>
                  <a:lnTo>
                    <a:pt x="231" y="146"/>
                  </a:lnTo>
                  <a:lnTo>
                    <a:pt x="216" y="147"/>
                  </a:lnTo>
                  <a:lnTo>
                    <a:pt x="202" y="146"/>
                  </a:lnTo>
                  <a:lnTo>
                    <a:pt x="188" y="142"/>
                  </a:lnTo>
                  <a:lnTo>
                    <a:pt x="176" y="135"/>
                  </a:lnTo>
                  <a:lnTo>
                    <a:pt x="165" y="126"/>
                  </a:lnTo>
                  <a:lnTo>
                    <a:pt x="154" y="115"/>
                  </a:lnTo>
                  <a:lnTo>
                    <a:pt x="148" y="102"/>
                  </a:lnTo>
                  <a:lnTo>
                    <a:pt x="144" y="89"/>
                  </a:lnTo>
                  <a:lnTo>
                    <a:pt x="143" y="75"/>
                  </a:lnTo>
                  <a:lnTo>
                    <a:pt x="144" y="61"/>
                  </a:lnTo>
                  <a:lnTo>
                    <a:pt x="148" y="47"/>
                  </a:lnTo>
                  <a:lnTo>
                    <a:pt x="154" y="34"/>
                  </a:lnTo>
                  <a:lnTo>
                    <a:pt x="165" y="24"/>
                  </a:lnTo>
                  <a:lnTo>
                    <a:pt x="175" y="15"/>
                  </a:lnTo>
                  <a:lnTo>
                    <a:pt x="188" y="8"/>
                  </a:lnTo>
                  <a:lnTo>
                    <a:pt x="202" y="3"/>
                  </a:lnTo>
                  <a:lnTo>
                    <a:pt x="216" y="2"/>
                  </a:lnTo>
                  <a:lnTo>
                    <a:pt x="231" y="3"/>
                  </a:lnTo>
                  <a:lnTo>
                    <a:pt x="245" y="8"/>
                  </a:lnTo>
                  <a:lnTo>
                    <a:pt x="258" y="15"/>
                  </a:lnTo>
                  <a:lnTo>
                    <a:pt x="269" y="24"/>
                  </a:lnTo>
                  <a:lnTo>
                    <a:pt x="279" y="34"/>
                  </a:lnTo>
                  <a:lnTo>
                    <a:pt x="285" y="47"/>
                  </a:lnTo>
                  <a:lnTo>
                    <a:pt x="289" y="61"/>
                  </a:lnTo>
                  <a:lnTo>
                    <a:pt x="290" y="75"/>
                  </a:lnTo>
                  <a:close/>
                  <a:moveTo>
                    <a:pt x="433" y="150"/>
                  </a:moveTo>
                  <a:lnTo>
                    <a:pt x="384" y="38"/>
                  </a:lnTo>
                  <a:lnTo>
                    <a:pt x="374" y="144"/>
                  </a:lnTo>
                  <a:lnTo>
                    <a:pt x="361" y="144"/>
                  </a:lnTo>
                  <a:lnTo>
                    <a:pt x="379" y="0"/>
                  </a:lnTo>
                  <a:lnTo>
                    <a:pt x="433" y="123"/>
                  </a:lnTo>
                  <a:lnTo>
                    <a:pt x="487" y="0"/>
                  </a:lnTo>
                  <a:lnTo>
                    <a:pt x="505" y="144"/>
                  </a:lnTo>
                  <a:lnTo>
                    <a:pt x="492" y="144"/>
                  </a:lnTo>
                  <a:lnTo>
                    <a:pt x="481" y="38"/>
                  </a:lnTo>
                  <a:lnTo>
                    <a:pt x="433" y="150"/>
                  </a:lnTo>
                  <a:close/>
                  <a:moveTo>
                    <a:pt x="588" y="144"/>
                  </a:moveTo>
                  <a:lnTo>
                    <a:pt x="588" y="6"/>
                  </a:lnTo>
                  <a:lnTo>
                    <a:pt x="656" y="6"/>
                  </a:lnTo>
                  <a:lnTo>
                    <a:pt x="656" y="17"/>
                  </a:lnTo>
                  <a:lnTo>
                    <a:pt x="601" y="17"/>
                  </a:lnTo>
                  <a:lnTo>
                    <a:pt x="601" y="61"/>
                  </a:lnTo>
                  <a:lnTo>
                    <a:pt x="656" y="61"/>
                  </a:lnTo>
                  <a:lnTo>
                    <a:pt x="656" y="73"/>
                  </a:lnTo>
                  <a:lnTo>
                    <a:pt x="601" y="73"/>
                  </a:lnTo>
                  <a:lnTo>
                    <a:pt x="601" y="132"/>
                  </a:lnTo>
                  <a:lnTo>
                    <a:pt x="656" y="132"/>
                  </a:lnTo>
                  <a:lnTo>
                    <a:pt x="656" y="144"/>
                  </a:lnTo>
                  <a:lnTo>
                    <a:pt x="588"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7"/>
            <p:cNvSpPr>
              <a:spLocks noEditPoints="1"/>
            </p:cNvSpPr>
            <p:nvPr/>
          </p:nvSpPr>
          <p:spPr bwMode="gray">
            <a:xfrm>
              <a:off x="8577262" y="679512"/>
              <a:ext cx="80963" cy="61930"/>
            </a:xfrm>
            <a:custGeom>
              <a:avLst/>
              <a:gdLst>
                <a:gd name="T0" fmla="*/ 0 w 101"/>
                <a:gd name="T1" fmla="*/ 61913 h 77"/>
                <a:gd name="T2" fmla="*/ 0 w 101"/>
                <a:gd name="T3" fmla="*/ 0 h 77"/>
                <a:gd name="T4" fmla="*/ 4008 w 101"/>
                <a:gd name="T5" fmla="*/ 0 h 77"/>
                <a:gd name="T6" fmla="*/ 4008 w 101"/>
                <a:gd name="T7" fmla="*/ 56285 h 77"/>
                <a:gd name="T8" fmla="*/ 20040 w 101"/>
                <a:gd name="T9" fmla="*/ 56285 h 77"/>
                <a:gd name="T10" fmla="*/ 20040 w 101"/>
                <a:gd name="T11" fmla="*/ 61913 h 77"/>
                <a:gd name="T12" fmla="*/ 0 w 101"/>
                <a:gd name="T13" fmla="*/ 61913 h 77"/>
                <a:gd name="T14" fmla="*/ 0 w 101"/>
                <a:gd name="T15" fmla="*/ 61913 h 77"/>
                <a:gd name="T16" fmla="*/ 27255 w 101"/>
                <a:gd name="T17" fmla="*/ 61913 h 77"/>
                <a:gd name="T18" fmla="*/ 27255 w 101"/>
                <a:gd name="T19" fmla="*/ 0 h 77"/>
                <a:gd name="T20" fmla="*/ 31263 w 101"/>
                <a:gd name="T21" fmla="*/ 0 h 77"/>
                <a:gd name="T22" fmla="*/ 31263 w 101"/>
                <a:gd name="T23" fmla="*/ 56285 h 77"/>
                <a:gd name="T24" fmla="*/ 48898 w 101"/>
                <a:gd name="T25" fmla="*/ 56285 h 77"/>
                <a:gd name="T26" fmla="*/ 48898 w 101"/>
                <a:gd name="T27" fmla="*/ 61913 h 77"/>
                <a:gd name="T28" fmla="*/ 27255 w 101"/>
                <a:gd name="T29" fmla="*/ 61913 h 77"/>
                <a:gd name="T30" fmla="*/ 27255 w 101"/>
                <a:gd name="T31" fmla="*/ 61913 h 77"/>
                <a:gd name="T32" fmla="*/ 55311 w 101"/>
                <a:gd name="T33" fmla="*/ 61913 h 77"/>
                <a:gd name="T34" fmla="*/ 55311 w 101"/>
                <a:gd name="T35" fmla="*/ 0 h 77"/>
                <a:gd name="T36" fmla="*/ 64129 w 101"/>
                <a:gd name="T37" fmla="*/ 0 h 77"/>
                <a:gd name="T38" fmla="*/ 64129 w 101"/>
                <a:gd name="T39" fmla="*/ 0 h 77"/>
                <a:gd name="T40" fmla="*/ 71344 w 101"/>
                <a:gd name="T41" fmla="*/ 0 h 77"/>
                <a:gd name="T42" fmla="*/ 71344 w 101"/>
                <a:gd name="T43" fmla="*/ 0 h 77"/>
                <a:gd name="T44" fmla="*/ 76955 w 101"/>
                <a:gd name="T45" fmla="*/ 3216 h 77"/>
                <a:gd name="T46" fmla="*/ 76955 w 101"/>
                <a:gd name="T47" fmla="*/ 3216 h 77"/>
                <a:gd name="T48" fmla="*/ 78558 w 101"/>
                <a:gd name="T49" fmla="*/ 5628 h 77"/>
                <a:gd name="T50" fmla="*/ 80161 w 101"/>
                <a:gd name="T51" fmla="*/ 8845 h 77"/>
                <a:gd name="T52" fmla="*/ 80161 w 101"/>
                <a:gd name="T53" fmla="*/ 8845 h 77"/>
                <a:gd name="T54" fmla="*/ 80963 w 101"/>
                <a:gd name="T55" fmla="*/ 12865 h 77"/>
                <a:gd name="T56" fmla="*/ 80963 w 101"/>
                <a:gd name="T57" fmla="*/ 16885 h 77"/>
                <a:gd name="T58" fmla="*/ 80963 w 101"/>
                <a:gd name="T59" fmla="*/ 16885 h 77"/>
                <a:gd name="T60" fmla="*/ 80161 w 101"/>
                <a:gd name="T61" fmla="*/ 24122 h 77"/>
                <a:gd name="T62" fmla="*/ 78558 w 101"/>
                <a:gd name="T63" fmla="*/ 27338 h 77"/>
                <a:gd name="T64" fmla="*/ 76955 w 101"/>
                <a:gd name="T65" fmla="*/ 30554 h 77"/>
                <a:gd name="T66" fmla="*/ 76955 w 101"/>
                <a:gd name="T67" fmla="*/ 30554 h 77"/>
                <a:gd name="T68" fmla="*/ 74550 w 101"/>
                <a:gd name="T69" fmla="*/ 31359 h 77"/>
                <a:gd name="T70" fmla="*/ 72947 w 101"/>
                <a:gd name="T71" fmla="*/ 33771 h 77"/>
                <a:gd name="T72" fmla="*/ 65732 w 101"/>
                <a:gd name="T73" fmla="*/ 34575 h 77"/>
                <a:gd name="T74" fmla="*/ 60121 w 101"/>
                <a:gd name="T75" fmla="*/ 34575 h 77"/>
                <a:gd name="T76" fmla="*/ 60121 w 101"/>
                <a:gd name="T77" fmla="*/ 61913 h 77"/>
                <a:gd name="T78" fmla="*/ 55311 w 101"/>
                <a:gd name="T79" fmla="*/ 61913 h 77"/>
                <a:gd name="T80" fmla="*/ 55311 w 101"/>
                <a:gd name="T81" fmla="*/ 61913 h 77"/>
                <a:gd name="T82" fmla="*/ 60121 w 101"/>
                <a:gd name="T83" fmla="*/ 28946 h 77"/>
                <a:gd name="T84" fmla="*/ 63327 w 101"/>
                <a:gd name="T85" fmla="*/ 28946 h 77"/>
                <a:gd name="T86" fmla="*/ 63327 w 101"/>
                <a:gd name="T87" fmla="*/ 28946 h 77"/>
                <a:gd name="T88" fmla="*/ 69740 w 101"/>
                <a:gd name="T89" fmla="*/ 28142 h 77"/>
                <a:gd name="T90" fmla="*/ 73748 w 101"/>
                <a:gd name="T91" fmla="*/ 26534 h 77"/>
                <a:gd name="T92" fmla="*/ 73748 w 101"/>
                <a:gd name="T93" fmla="*/ 26534 h 77"/>
                <a:gd name="T94" fmla="*/ 76153 w 101"/>
                <a:gd name="T95" fmla="*/ 23318 h 77"/>
                <a:gd name="T96" fmla="*/ 76955 w 101"/>
                <a:gd name="T97" fmla="*/ 16885 h 77"/>
                <a:gd name="T98" fmla="*/ 76955 w 101"/>
                <a:gd name="T99" fmla="*/ 16885 h 77"/>
                <a:gd name="T100" fmla="*/ 76153 w 101"/>
                <a:gd name="T101" fmla="*/ 12865 h 77"/>
                <a:gd name="T102" fmla="*/ 76153 w 101"/>
                <a:gd name="T103" fmla="*/ 12865 h 77"/>
                <a:gd name="T104" fmla="*/ 73748 w 101"/>
                <a:gd name="T105" fmla="*/ 8845 h 77"/>
                <a:gd name="T106" fmla="*/ 73748 w 101"/>
                <a:gd name="T107" fmla="*/ 8845 h 77"/>
                <a:gd name="T108" fmla="*/ 72947 w 101"/>
                <a:gd name="T109" fmla="*/ 6433 h 77"/>
                <a:gd name="T110" fmla="*/ 70542 w 101"/>
                <a:gd name="T111" fmla="*/ 5628 h 77"/>
                <a:gd name="T112" fmla="*/ 70542 w 101"/>
                <a:gd name="T113" fmla="*/ 5628 h 77"/>
                <a:gd name="T114" fmla="*/ 63327 w 101"/>
                <a:gd name="T115" fmla="*/ 4824 h 77"/>
                <a:gd name="T116" fmla="*/ 60121 w 101"/>
                <a:gd name="T117" fmla="*/ 4824 h 77"/>
                <a:gd name="T118" fmla="*/ 60121 w 101"/>
                <a:gd name="T119" fmla="*/ 28946 h 77"/>
                <a:gd name="T120" fmla="*/ 60121 w 101"/>
                <a:gd name="T121" fmla="*/ 28946 h 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1" h="77">
                  <a:moveTo>
                    <a:pt x="0" y="77"/>
                  </a:moveTo>
                  <a:lnTo>
                    <a:pt x="0" y="0"/>
                  </a:lnTo>
                  <a:lnTo>
                    <a:pt x="5" y="0"/>
                  </a:lnTo>
                  <a:lnTo>
                    <a:pt x="5" y="70"/>
                  </a:lnTo>
                  <a:lnTo>
                    <a:pt x="25" y="70"/>
                  </a:lnTo>
                  <a:lnTo>
                    <a:pt x="25" y="77"/>
                  </a:lnTo>
                  <a:lnTo>
                    <a:pt x="0" y="77"/>
                  </a:lnTo>
                  <a:close/>
                  <a:moveTo>
                    <a:pt x="34" y="77"/>
                  </a:moveTo>
                  <a:lnTo>
                    <a:pt x="34" y="0"/>
                  </a:lnTo>
                  <a:lnTo>
                    <a:pt x="39" y="0"/>
                  </a:lnTo>
                  <a:lnTo>
                    <a:pt x="39" y="70"/>
                  </a:lnTo>
                  <a:lnTo>
                    <a:pt x="61" y="70"/>
                  </a:lnTo>
                  <a:lnTo>
                    <a:pt x="61" y="77"/>
                  </a:lnTo>
                  <a:lnTo>
                    <a:pt x="34" y="77"/>
                  </a:lnTo>
                  <a:close/>
                  <a:moveTo>
                    <a:pt x="69" y="77"/>
                  </a:moveTo>
                  <a:lnTo>
                    <a:pt x="69" y="0"/>
                  </a:lnTo>
                  <a:lnTo>
                    <a:pt x="80" y="0"/>
                  </a:lnTo>
                  <a:lnTo>
                    <a:pt x="89" y="0"/>
                  </a:lnTo>
                  <a:lnTo>
                    <a:pt x="96" y="4"/>
                  </a:lnTo>
                  <a:lnTo>
                    <a:pt x="98" y="7"/>
                  </a:lnTo>
                  <a:lnTo>
                    <a:pt x="100" y="11"/>
                  </a:lnTo>
                  <a:lnTo>
                    <a:pt x="101" y="16"/>
                  </a:lnTo>
                  <a:lnTo>
                    <a:pt x="101" y="21"/>
                  </a:lnTo>
                  <a:lnTo>
                    <a:pt x="100" y="30"/>
                  </a:lnTo>
                  <a:lnTo>
                    <a:pt x="98" y="34"/>
                  </a:lnTo>
                  <a:lnTo>
                    <a:pt x="96" y="38"/>
                  </a:lnTo>
                  <a:lnTo>
                    <a:pt x="93" y="39"/>
                  </a:lnTo>
                  <a:lnTo>
                    <a:pt x="91" y="42"/>
                  </a:lnTo>
                  <a:lnTo>
                    <a:pt x="82" y="43"/>
                  </a:lnTo>
                  <a:lnTo>
                    <a:pt x="75" y="43"/>
                  </a:lnTo>
                  <a:lnTo>
                    <a:pt x="75" y="77"/>
                  </a:lnTo>
                  <a:lnTo>
                    <a:pt x="69" y="77"/>
                  </a:lnTo>
                  <a:close/>
                  <a:moveTo>
                    <a:pt x="75" y="36"/>
                  </a:moveTo>
                  <a:lnTo>
                    <a:pt x="79" y="36"/>
                  </a:lnTo>
                  <a:lnTo>
                    <a:pt x="87" y="35"/>
                  </a:lnTo>
                  <a:lnTo>
                    <a:pt x="92" y="33"/>
                  </a:lnTo>
                  <a:lnTo>
                    <a:pt x="95" y="29"/>
                  </a:lnTo>
                  <a:lnTo>
                    <a:pt x="96" y="21"/>
                  </a:lnTo>
                  <a:lnTo>
                    <a:pt x="95" y="16"/>
                  </a:lnTo>
                  <a:lnTo>
                    <a:pt x="92" y="11"/>
                  </a:lnTo>
                  <a:lnTo>
                    <a:pt x="91" y="8"/>
                  </a:lnTo>
                  <a:lnTo>
                    <a:pt x="88" y="7"/>
                  </a:lnTo>
                  <a:lnTo>
                    <a:pt x="79" y="6"/>
                  </a:lnTo>
                  <a:lnTo>
                    <a:pt x="75" y="6"/>
                  </a:lnTo>
                  <a:lnTo>
                    <a:pt x="75" y="3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8"/>
            <p:cNvSpPr>
              <a:spLocks noEditPoints="1"/>
            </p:cNvSpPr>
            <p:nvPr/>
          </p:nvSpPr>
          <p:spPr bwMode="gray">
            <a:xfrm>
              <a:off x="7970837" y="787492"/>
              <a:ext cx="428433" cy="50707"/>
            </a:xfrm>
            <a:custGeom>
              <a:avLst/>
              <a:gdLst>
                <a:gd name="T0" fmla="*/ 19586 w 525"/>
                <a:gd name="T1" fmla="*/ 4906 h 62"/>
                <a:gd name="T2" fmla="*/ 4080 w 525"/>
                <a:gd name="T3" fmla="*/ 25347 h 62"/>
                <a:gd name="T4" fmla="*/ 15505 w 525"/>
                <a:gd name="T5" fmla="*/ 44152 h 62"/>
                <a:gd name="T6" fmla="*/ 38355 w 525"/>
                <a:gd name="T7" fmla="*/ 45787 h 62"/>
                <a:gd name="T8" fmla="*/ 10609 w 525"/>
                <a:gd name="T9" fmla="*/ 45787 h 62"/>
                <a:gd name="T10" fmla="*/ 0 w 525"/>
                <a:gd name="T11" fmla="*/ 20441 h 62"/>
                <a:gd name="T12" fmla="*/ 18769 w 525"/>
                <a:gd name="T13" fmla="*/ 1635 h 62"/>
                <a:gd name="T14" fmla="*/ 38355 w 525"/>
                <a:gd name="T15" fmla="*/ 9812 h 62"/>
                <a:gd name="T16" fmla="*/ 89767 w 525"/>
                <a:gd name="T17" fmla="*/ 36793 h 62"/>
                <a:gd name="T18" fmla="*/ 89767 w 525"/>
                <a:gd name="T19" fmla="*/ 13900 h 62"/>
                <a:gd name="T20" fmla="*/ 69365 w 525"/>
                <a:gd name="T21" fmla="*/ 4906 h 62"/>
                <a:gd name="T22" fmla="*/ 52228 w 525"/>
                <a:gd name="T23" fmla="*/ 21258 h 62"/>
                <a:gd name="T24" fmla="*/ 62021 w 525"/>
                <a:gd name="T25" fmla="*/ 42517 h 62"/>
                <a:gd name="T26" fmla="*/ 95479 w 525"/>
                <a:gd name="T27" fmla="*/ 33523 h 62"/>
                <a:gd name="T28" fmla="*/ 71814 w 525"/>
                <a:gd name="T29" fmla="*/ 49875 h 62"/>
                <a:gd name="T30" fmla="*/ 50596 w 525"/>
                <a:gd name="T31" fmla="*/ 33523 h 62"/>
                <a:gd name="T32" fmla="*/ 55492 w 525"/>
                <a:gd name="T33" fmla="*/ 7359 h 62"/>
                <a:gd name="T34" fmla="*/ 82422 w 525"/>
                <a:gd name="T35" fmla="*/ 2453 h 62"/>
                <a:gd name="T36" fmla="*/ 97111 w 525"/>
                <a:gd name="T37" fmla="*/ 25347 h 62"/>
                <a:gd name="T38" fmla="*/ 119145 w 525"/>
                <a:gd name="T39" fmla="*/ 44152 h 62"/>
                <a:gd name="T40" fmla="*/ 141179 w 525"/>
                <a:gd name="T41" fmla="*/ 1635 h 62"/>
                <a:gd name="T42" fmla="*/ 128938 w 525"/>
                <a:gd name="T43" fmla="*/ 49875 h 62"/>
                <a:gd name="T44" fmla="*/ 108536 w 525"/>
                <a:gd name="T45" fmla="*/ 39246 h 62"/>
                <a:gd name="T46" fmla="*/ 191775 w 525"/>
                <a:gd name="T47" fmla="*/ 50693 h 62"/>
                <a:gd name="T48" fmla="*/ 211360 w 525"/>
                <a:gd name="T49" fmla="*/ 43334 h 62"/>
                <a:gd name="T50" fmla="*/ 226865 w 525"/>
                <a:gd name="T51" fmla="*/ 35976 h 62"/>
                <a:gd name="T52" fmla="*/ 209728 w 525"/>
                <a:gd name="T53" fmla="*/ 17988 h 62"/>
                <a:gd name="T54" fmla="*/ 218705 w 525"/>
                <a:gd name="T55" fmla="*/ 0 h 62"/>
                <a:gd name="T56" fmla="*/ 224417 w 525"/>
                <a:gd name="T57" fmla="*/ 6541 h 62"/>
                <a:gd name="T58" fmla="*/ 210544 w 525"/>
                <a:gd name="T59" fmla="*/ 12264 h 62"/>
                <a:gd name="T60" fmla="*/ 226049 w 525"/>
                <a:gd name="T61" fmla="*/ 25347 h 62"/>
                <a:gd name="T62" fmla="*/ 222785 w 525"/>
                <a:gd name="T63" fmla="*/ 48240 h 62"/>
                <a:gd name="T64" fmla="*/ 245635 w 525"/>
                <a:gd name="T65" fmla="*/ 49875 h 62"/>
                <a:gd name="T66" fmla="*/ 250531 w 525"/>
                <a:gd name="T67" fmla="*/ 45787 h 62"/>
                <a:gd name="T68" fmla="*/ 301127 w 525"/>
                <a:gd name="T69" fmla="*/ 45787 h 62"/>
                <a:gd name="T70" fmla="*/ 341930 w 525"/>
                <a:gd name="T71" fmla="*/ 42517 h 62"/>
                <a:gd name="T72" fmla="*/ 350907 w 525"/>
                <a:gd name="T73" fmla="*/ 21258 h 62"/>
                <a:gd name="T74" fmla="*/ 335402 w 525"/>
                <a:gd name="T75" fmla="*/ 4906 h 62"/>
                <a:gd name="T76" fmla="*/ 314184 w 525"/>
                <a:gd name="T77" fmla="*/ 13900 h 62"/>
                <a:gd name="T78" fmla="*/ 314184 w 525"/>
                <a:gd name="T79" fmla="*/ 36793 h 62"/>
                <a:gd name="T80" fmla="*/ 355803 w 525"/>
                <a:gd name="T81" fmla="*/ 25347 h 62"/>
                <a:gd name="T82" fmla="*/ 340298 w 525"/>
                <a:gd name="T83" fmla="*/ 47422 h 62"/>
                <a:gd name="T84" fmla="*/ 313368 w 525"/>
                <a:gd name="T85" fmla="*/ 42517 h 62"/>
                <a:gd name="T86" fmla="*/ 307656 w 525"/>
                <a:gd name="T87" fmla="*/ 16353 h 62"/>
                <a:gd name="T88" fmla="*/ 330505 w 525"/>
                <a:gd name="T89" fmla="*/ 0 h 62"/>
                <a:gd name="T90" fmla="*/ 354171 w 525"/>
                <a:gd name="T91" fmla="*/ 16353 h 62"/>
                <a:gd name="T92" fmla="*/ 377837 w 525"/>
                <a:gd name="T93" fmla="*/ 23711 h 62"/>
                <a:gd name="T94" fmla="*/ 377837 w 525"/>
                <a:gd name="T95" fmla="*/ 7359 h 62"/>
                <a:gd name="T96" fmla="*/ 363964 w 525"/>
                <a:gd name="T97" fmla="*/ 49875 h 62"/>
                <a:gd name="T98" fmla="*/ 387630 w 525"/>
                <a:gd name="T99" fmla="*/ 16353 h 62"/>
                <a:gd name="T100" fmla="*/ 404767 w 525"/>
                <a:gd name="T101" fmla="*/ 38429 h 62"/>
                <a:gd name="T102" fmla="*/ 421904 w 525"/>
                <a:gd name="T103" fmla="*/ 43334 h 62"/>
                <a:gd name="T104" fmla="*/ 415376 w 525"/>
                <a:gd name="T105" fmla="*/ 25347 h 62"/>
                <a:gd name="T106" fmla="*/ 407215 w 525"/>
                <a:gd name="T107" fmla="*/ 3271 h 62"/>
                <a:gd name="T108" fmla="*/ 425985 w 525"/>
                <a:gd name="T109" fmla="*/ 6541 h 62"/>
                <a:gd name="T110" fmla="*/ 410480 w 525"/>
                <a:gd name="T111" fmla="*/ 6541 h 62"/>
                <a:gd name="T112" fmla="*/ 417008 w 525"/>
                <a:gd name="T113" fmla="*/ 21258 h 62"/>
                <a:gd name="T114" fmla="*/ 426801 w 525"/>
                <a:gd name="T115" fmla="*/ 40881 h 62"/>
                <a:gd name="T116" fmla="*/ 403951 w 525"/>
                <a:gd name="T117" fmla="*/ 44152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25" h="62">
                  <a:moveTo>
                    <a:pt x="47" y="12"/>
                  </a:moveTo>
                  <a:lnTo>
                    <a:pt x="47" y="12"/>
                  </a:lnTo>
                  <a:lnTo>
                    <a:pt x="44" y="9"/>
                  </a:lnTo>
                  <a:lnTo>
                    <a:pt x="40" y="7"/>
                  </a:lnTo>
                  <a:lnTo>
                    <a:pt x="35" y="6"/>
                  </a:lnTo>
                  <a:lnTo>
                    <a:pt x="29" y="6"/>
                  </a:lnTo>
                  <a:lnTo>
                    <a:pt x="24" y="6"/>
                  </a:lnTo>
                  <a:lnTo>
                    <a:pt x="20" y="7"/>
                  </a:lnTo>
                  <a:lnTo>
                    <a:pt x="15" y="9"/>
                  </a:lnTo>
                  <a:lnTo>
                    <a:pt x="11" y="12"/>
                  </a:lnTo>
                  <a:lnTo>
                    <a:pt x="9" y="16"/>
                  </a:lnTo>
                  <a:lnTo>
                    <a:pt x="6" y="21"/>
                  </a:lnTo>
                  <a:lnTo>
                    <a:pt x="5" y="25"/>
                  </a:lnTo>
                  <a:lnTo>
                    <a:pt x="5" y="31"/>
                  </a:lnTo>
                  <a:lnTo>
                    <a:pt x="5" y="36"/>
                  </a:lnTo>
                  <a:lnTo>
                    <a:pt x="6" y="40"/>
                  </a:lnTo>
                  <a:lnTo>
                    <a:pt x="9" y="45"/>
                  </a:lnTo>
                  <a:lnTo>
                    <a:pt x="11" y="49"/>
                  </a:lnTo>
                  <a:lnTo>
                    <a:pt x="15" y="52"/>
                  </a:lnTo>
                  <a:lnTo>
                    <a:pt x="19" y="54"/>
                  </a:lnTo>
                  <a:lnTo>
                    <a:pt x="24" y="56"/>
                  </a:lnTo>
                  <a:lnTo>
                    <a:pt x="29" y="56"/>
                  </a:lnTo>
                  <a:lnTo>
                    <a:pt x="35" y="56"/>
                  </a:lnTo>
                  <a:lnTo>
                    <a:pt x="38" y="54"/>
                  </a:lnTo>
                  <a:lnTo>
                    <a:pt x="44" y="52"/>
                  </a:lnTo>
                  <a:lnTo>
                    <a:pt x="47" y="49"/>
                  </a:lnTo>
                  <a:lnTo>
                    <a:pt x="47" y="56"/>
                  </a:lnTo>
                  <a:lnTo>
                    <a:pt x="38" y="59"/>
                  </a:lnTo>
                  <a:lnTo>
                    <a:pt x="29" y="61"/>
                  </a:lnTo>
                  <a:lnTo>
                    <a:pt x="23" y="59"/>
                  </a:lnTo>
                  <a:lnTo>
                    <a:pt x="18" y="58"/>
                  </a:lnTo>
                  <a:lnTo>
                    <a:pt x="13" y="56"/>
                  </a:lnTo>
                  <a:lnTo>
                    <a:pt x="8" y="52"/>
                  </a:lnTo>
                  <a:lnTo>
                    <a:pt x="4" y="48"/>
                  </a:lnTo>
                  <a:lnTo>
                    <a:pt x="1" y="43"/>
                  </a:lnTo>
                  <a:lnTo>
                    <a:pt x="0" y="36"/>
                  </a:lnTo>
                  <a:lnTo>
                    <a:pt x="0" y="31"/>
                  </a:lnTo>
                  <a:lnTo>
                    <a:pt x="0" y="25"/>
                  </a:lnTo>
                  <a:lnTo>
                    <a:pt x="1" y="18"/>
                  </a:lnTo>
                  <a:lnTo>
                    <a:pt x="5" y="13"/>
                  </a:lnTo>
                  <a:lnTo>
                    <a:pt x="8" y="9"/>
                  </a:lnTo>
                  <a:lnTo>
                    <a:pt x="13" y="6"/>
                  </a:lnTo>
                  <a:lnTo>
                    <a:pt x="18" y="3"/>
                  </a:lnTo>
                  <a:lnTo>
                    <a:pt x="23" y="2"/>
                  </a:lnTo>
                  <a:lnTo>
                    <a:pt x="29" y="0"/>
                  </a:lnTo>
                  <a:lnTo>
                    <a:pt x="35" y="2"/>
                  </a:lnTo>
                  <a:lnTo>
                    <a:pt x="40" y="3"/>
                  </a:lnTo>
                  <a:lnTo>
                    <a:pt x="44" y="4"/>
                  </a:lnTo>
                  <a:lnTo>
                    <a:pt x="47" y="7"/>
                  </a:lnTo>
                  <a:lnTo>
                    <a:pt x="47" y="12"/>
                  </a:lnTo>
                  <a:close/>
                  <a:moveTo>
                    <a:pt x="88" y="56"/>
                  </a:moveTo>
                  <a:lnTo>
                    <a:pt x="88" y="56"/>
                  </a:lnTo>
                  <a:lnTo>
                    <a:pt x="94" y="56"/>
                  </a:lnTo>
                  <a:lnTo>
                    <a:pt x="99" y="54"/>
                  </a:lnTo>
                  <a:lnTo>
                    <a:pt x="103" y="52"/>
                  </a:lnTo>
                  <a:lnTo>
                    <a:pt x="106" y="49"/>
                  </a:lnTo>
                  <a:lnTo>
                    <a:pt x="110" y="45"/>
                  </a:lnTo>
                  <a:lnTo>
                    <a:pt x="112" y="40"/>
                  </a:lnTo>
                  <a:lnTo>
                    <a:pt x="113" y="35"/>
                  </a:lnTo>
                  <a:lnTo>
                    <a:pt x="114" y="31"/>
                  </a:lnTo>
                  <a:lnTo>
                    <a:pt x="113" y="26"/>
                  </a:lnTo>
                  <a:lnTo>
                    <a:pt x="112" y="21"/>
                  </a:lnTo>
                  <a:lnTo>
                    <a:pt x="110" y="17"/>
                  </a:lnTo>
                  <a:lnTo>
                    <a:pt x="106" y="13"/>
                  </a:lnTo>
                  <a:lnTo>
                    <a:pt x="103" y="9"/>
                  </a:lnTo>
                  <a:lnTo>
                    <a:pt x="99" y="7"/>
                  </a:lnTo>
                  <a:lnTo>
                    <a:pt x="94" y="6"/>
                  </a:lnTo>
                  <a:lnTo>
                    <a:pt x="88" y="6"/>
                  </a:lnTo>
                  <a:lnTo>
                    <a:pt x="85" y="6"/>
                  </a:lnTo>
                  <a:lnTo>
                    <a:pt x="79" y="7"/>
                  </a:lnTo>
                  <a:lnTo>
                    <a:pt x="76" y="9"/>
                  </a:lnTo>
                  <a:lnTo>
                    <a:pt x="72" y="13"/>
                  </a:lnTo>
                  <a:lnTo>
                    <a:pt x="68" y="17"/>
                  </a:lnTo>
                  <a:lnTo>
                    <a:pt x="65" y="21"/>
                  </a:lnTo>
                  <a:lnTo>
                    <a:pt x="64" y="26"/>
                  </a:lnTo>
                  <a:lnTo>
                    <a:pt x="64" y="31"/>
                  </a:lnTo>
                  <a:lnTo>
                    <a:pt x="64" y="35"/>
                  </a:lnTo>
                  <a:lnTo>
                    <a:pt x="65" y="40"/>
                  </a:lnTo>
                  <a:lnTo>
                    <a:pt x="68" y="45"/>
                  </a:lnTo>
                  <a:lnTo>
                    <a:pt x="72" y="49"/>
                  </a:lnTo>
                  <a:lnTo>
                    <a:pt x="76" y="52"/>
                  </a:lnTo>
                  <a:lnTo>
                    <a:pt x="79" y="54"/>
                  </a:lnTo>
                  <a:lnTo>
                    <a:pt x="85" y="56"/>
                  </a:lnTo>
                  <a:lnTo>
                    <a:pt x="88" y="56"/>
                  </a:lnTo>
                  <a:close/>
                  <a:moveTo>
                    <a:pt x="119" y="31"/>
                  </a:moveTo>
                  <a:lnTo>
                    <a:pt x="119" y="31"/>
                  </a:lnTo>
                  <a:lnTo>
                    <a:pt x="119" y="36"/>
                  </a:lnTo>
                  <a:lnTo>
                    <a:pt x="117" y="41"/>
                  </a:lnTo>
                  <a:lnTo>
                    <a:pt x="114" y="47"/>
                  </a:lnTo>
                  <a:lnTo>
                    <a:pt x="110" y="52"/>
                  </a:lnTo>
                  <a:lnTo>
                    <a:pt x="106" y="56"/>
                  </a:lnTo>
                  <a:lnTo>
                    <a:pt x="100" y="58"/>
                  </a:lnTo>
                  <a:lnTo>
                    <a:pt x="95" y="59"/>
                  </a:lnTo>
                  <a:lnTo>
                    <a:pt x="88" y="61"/>
                  </a:lnTo>
                  <a:lnTo>
                    <a:pt x="83" y="59"/>
                  </a:lnTo>
                  <a:lnTo>
                    <a:pt x="77" y="58"/>
                  </a:lnTo>
                  <a:lnTo>
                    <a:pt x="72" y="56"/>
                  </a:lnTo>
                  <a:lnTo>
                    <a:pt x="68" y="52"/>
                  </a:lnTo>
                  <a:lnTo>
                    <a:pt x="64" y="47"/>
                  </a:lnTo>
                  <a:lnTo>
                    <a:pt x="62" y="41"/>
                  </a:lnTo>
                  <a:lnTo>
                    <a:pt x="59" y="36"/>
                  </a:lnTo>
                  <a:lnTo>
                    <a:pt x="59" y="31"/>
                  </a:lnTo>
                  <a:lnTo>
                    <a:pt x="59" y="25"/>
                  </a:lnTo>
                  <a:lnTo>
                    <a:pt x="62" y="20"/>
                  </a:lnTo>
                  <a:lnTo>
                    <a:pt x="64" y="15"/>
                  </a:lnTo>
                  <a:lnTo>
                    <a:pt x="68" y="9"/>
                  </a:lnTo>
                  <a:lnTo>
                    <a:pt x="72" y="6"/>
                  </a:lnTo>
                  <a:lnTo>
                    <a:pt x="77" y="3"/>
                  </a:lnTo>
                  <a:lnTo>
                    <a:pt x="83" y="2"/>
                  </a:lnTo>
                  <a:lnTo>
                    <a:pt x="88" y="0"/>
                  </a:lnTo>
                  <a:lnTo>
                    <a:pt x="95" y="2"/>
                  </a:lnTo>
                  <a:lnTo>
                    <a:pt x="101" y="3"/>
                  </a:lnTo>
                  <a:lnTo>
                    <a:pt x="106" y="6"/>
                  </a:lnTo>
                  <a:lnTo>
                    <a:pt x="110" y="9"/>
                  </a:lnTo>
                  <a:lnTo>
                    <a:pt x="114" y="15"/>
                  </a:lnTo>
                  <a:lnTo>
                    <a:pt x="117" y="20"/>
                  </a:lnTo>
                  <a:lnTo>
                    <a:pt x="119" y="25"/>
                  </a:lnTo>
                  <a:lnTo>
                    <a:pt x="119" y="31"/>
                  </a:lnTo>
                  <a:close/>
                  <a:moveTo>
                    <a:pt x="132" y="2"/>
                  </a:moveTo>
                  <a:lnTo>
                    <a:pt x="137" y="2"/>
                  </a:lnTo>
                  <a:lnTo>
                    <a:pt x="137" y="39"/>
                  </a:lnTo>
                  <a:lnTo>
                    <a:pt x="139" y="47"/>
                  </a:lnTo>
                  <a:lnTo>
                    <a:pt x="141" y="52"/>
                  </a:lnTo>
                  <a:lnTo>
                    <a:pt x="146" y="54"/>
                  </a:lnTo>
                  <a:lnTo>
                    <a:pt x="153" y="56"/>
                  </a:lnTo>
                  <a:lnTo>
                    <a:pt x="159" y="54"/>
                  </a:lnTo>
                  <a:lnTo>
                    <a:pt x="164" y="52"/>
                  </a:lnTo>
                  <a:lnTo>
                    <a:pt x="167" y="47"/>
                  </a:lnTo>
                  <a:lnTo>
                    <a:pt x="168" y="39"/>
                  </a:lnTo>
                  <a:lnTo>
                    <a:pt x="168" y="2"/>
                  </a:lnTo>
                  <a:lnTo>
                    <a:pt x="173" y="2"/>
                  </a:lnTo>
                  <a:lnTo>
                    <a:pt x="173" y="38"/>
                  </a:lnTo>
                  <a:lnTo>
                    <a:pt x="172" y="48"/>
                  </a:lnTo>
                  <a:lnTo>
                    <a:pt x="171" y="52"/>
                  </a:lnTo>
                  <a:lnTo>
                    <a:pt x="168" y="54"/>
                  </a:lnTo>
                  <a:lnTo>
                    <a:pt x="165" y="57"/>
                  </a:lnTo>
                  <a:lnTo>
                    <a:pt x="162" y="59"/>
                  </a:lnTo>
                  <a:lnTo>
                    <a:pt x="158" y="61"/>
                  </a:lnTo>
                  <a:lnTo>
                    <a:pt x="153" y="61"/>
                  </a:lnTo>
                  <a:lnTo>
                    <a:pt x="147" y="61"/>
                  </a:lnTo>
                  <a:lnTo>
                    <a:pt x="144" y="59"/>
                  </a:lnTo>
                  <a:lnTo>
                    <a:pt x="140" y="57"/>
                  </a:lnTo>
                  <a:lnTo>
                    <a:pt x="137" y="54"/>
                  </a:lnTo>
                  <a:lnTo>
                    <a:pt x="135" y="52"/>
                  </a:lnTo>
                  <a:lnTo>
                    <a:pt x="133" y="48"/>
                  </a:lnTo>
                  <a:lnTo>
                    <a:pt x="132" y="38"/>
                  </a:lnTo>
                  <a:lnTo>
                    <a:pt x="132" y="2"/>
                  </a:lnTo>
                  <a:close/>
                  <a:moveTo>
                    <a:pt x="190" y="61"/>
                  </a:moveTo>
                  <a:lnTo>
                    <a:pt x="190" y="2"/>
                  </a:lnTo>
                  <a:lnTo>
                    <a:pt x="231" y="49"/>
                  </a:lnTo>
                  <a:lnTo>
                    <a:pt x="231" y="4"/>
                  </a:lnTo>
                  <a:lnTo>
                    <a:pt x="235" y="4"/>
                  </a:lnTo>
                  <a:lnTo>
                    <a:pt x="235" y="62"/>
                  </a:lnTo>
                  <a:lnTo>
                    <a:pt x="195" y="15"/>
                  </a:lnTo>
                  <a:lnTo>
                    <a:pt x="195" y="61"/>
                  </a:lnTo>
                  <a:lnTo>
                    <a:pt x="190" y="61"/>
                  </a:lnTo>
                  <a:close/>
                  <a:moveTo>
                    <a:pt x="250" y="49"/>
                  </a:moveTo>
                  <a:lnTo>
                    <a:pt x="255" y="47"/>
                  </a:lnTo>
                  <a:lnTo>
                    <a:pt x="257" y="50"/>
                  </a:lnTo>
                  <a:lnTo>
                    <a:pt x="259" y="53"/>
                  </a:lnTo>
                  <a:lnTo>
                    <a:pt x="263" y="56"/>
                  </a:lnTo>
                  <a:lnTo>
                    <a:pt x="267" y="56"/>
                  </a:lnTo>
                  <a:lnTo>
                    <a:pt x="272" y="56"/>
                  </a:lnTo>
                  <a:lnTo>
                    <a:pt x="275" y="53"/>
                  </a:lnTo>
                  <a:lnTo>
                    <a:pt x="277" y="49"/>
                  </a:lnTo>
                  <a:lnTo>
                    <a:pt x="278" y="44"/>
                  </a:lnTo>
                  <a:lnTo>
                    <a:pt x="277" y="40"/>
                  </a:lnTo>
                  <a:lnTo>
                    <a:pt x="276" y="38"/>
                  </a:lnTo>
                  <a:lnTo>
                    <a:pt x="273" y="34"/>
                  </a:lnTo>
                  <a:lnTo>
                    <a:pt x="267" y="31"/>
                  </a:lnTo>
                  <a:lnTo>
                    <a:pt x="260" y="26"/>
                  </a:lnTo>
                  <a:lnTo>
                    <a:pt x="257" y="22"/>
                  </a:lnTo>
                  <a:lnTo>
                    <a:pt x="254" y="18"/>
                  </a:lnTo>
                  <a:lnTo>
                    <a:pt x="253" y="15"/>
                  </a:lnTo>
                  <a:lnTo>
                    <a:pt x="254" y="9"/>
                  </a:lnTo>
                  <a:lnTo>
                    <a:pt x="257" y="4"/>
                  </a:lnTo>
                  <a:lnTo>
                    <a:pt x="262" y="2"/>
                  </a:lnTo>
                  <a:lnTo>
                    <a:pt x="268" y="0"/>
                  </a:lnTo>
                  <a:lnTo>
                    <a:pt x="272" y="2"/>
                  </a:lnTo>
                  <a:lnTo>
                    <a:pt x="276" y="3"/>
                  </a:lnTo>
                  <a:lnTo>
                    <a:pt x="278" y="4"/>
                  </a:lnTo>
                  <a:lnTo>
                    <a:pt x="281" y="8"/>
                  </a:lnTo>
                  <a:lnTo>
                    <a:pt x="276" y="11"/>
                  </a:lnTo>
                  <a:lnTo>
                    <a:pt x="275" y="8"/>
                  </a:lnTo>
                  <a:lnTo>
                    <a:pt x="273" y="7"/>
                  </a:lnTo>
                  <a:lnTo>
                    <a:pt x="268" y="6"/>
                  </a:lnTo>
                  <a:lnTo>
                    <a:pt x="264" y="6"/>
                  </a:lnTo>
                  <a:lnTo>
                    <a:pt x="260" y="8"/>
                  </a:lnTo>
                  <a:lnTo>
                    <a:pt x="259" y="11"/>
                  </a:lnTo>
                  <a:lnTo>
                    <a:pt x="258" y="15"/>
                  </a:lnTo>
                  <a:lnTo>
                    <a:pt x="259" y="17"/>
                  </a:lnTo>
                  <a:lnTo>
                    <a:pt x="260" y="21"/>
                  </a:lnTo>
                  <a:lnTo>
                    <a:pt x="264" y="24"/>
                  </a:lnTo>
                  <a:lnTo>
                    <a:pt x="268" y="26"/>
                  </a:lnTo>
                  <a:lnTo>
                    <a:pt x="271" y="27"/>
                  </a:lnTo>
                  <a:lnTo>
                    <a:pt x="277" y="31"/>
                  </a:lnTo>
                  <a:lnTo>
                    <a:pt x="281" y="35"/>
                  </a:lnTo>
                  <a:lnTo>
                    <a:pt x="282" y="39"/>
                  </a:lnTo>
                  <a:lnTo>
                    <a:pt x="283" y="44"/>
                  </a:lnTo>
                  <a:lnTo>
                    <a:pt x="282" y="50"/>
                  </a:lnTo>
                  <a:lnTo>
                    <a:pt x="278" y="56"/>
                  </a:lnTo>
                  <a:lnTo>
                    <a:pt x="273" y="59"/>
                  </a:lnTo>
                  <a:lnTo>
                    <a:pt x="267" y="61"/>
                  </a:lnTo>
                  <a:lnTo>
                    <a:pt x="262" y="59"/>
                  </a:lnTo>
                  <a:lnTo>
                    <a:pt x="257" y="58"/>
                  </a:lnTo>
                  <a:lnTo>
                    <a:pt x="253" y="54"/>
                  </a:lnTo>
                  <a:lnTo>
                    <a:pt x="250" y="49"/>
                  </a:lnTo>
                  <a:close/>
                  <a:moveTo>
                    <a:pt x="301" y="61"/>
                  </a:moveTo>
                  <a:lnTo>
                    <a:pt x="301" y="4"/>
                  </a:lnTo>
                  <a:lnTo>
                    <a:pt x="330" y="4"/>
                  </a:lnTo>
                  <a:lnTo>
                    <a:pt x="330" y="8"/>
                  </a:lnTo>
                  <a:lnTo>
                    <a:pt x="307" y="8"/>
                  </a:lnTo>
                  <a:lnTo>
                    <a:pt x="307" y="26"/>
                  </a:lnTo>
                  <a:lnTo>
                    <a:pt x="330" y="26"/>
                  </a:lnTo>
                  <a:lnTo>
                    <a:pt x="330" y="31"/>
                  </a:lnTo>
                  <a:lnTo>
                    <a:pt x="307" y="31"/>
                  </a:lnTo>
                  <a:lnTo>
                    <a:pt x="307" y="56"/>
                  </a:lnTo>
                  <a:lnTo>
                    <a:pt x="330" y="56"/>
                  </a:lnTo>
                  <a:lnTo>
                    <a:pt x="330" y="61"/>
                  </a:lnTo>
                  <a:lnTo>
                    <a:pt x="301" y="61"/>
                  </a:lnTo>
                  <a:close/>
                  <a:moveTo>
                    <a:pt x="345" y="61"/>
                  </a:moveTo>
                  <a:lnTo>
                    <a:pt x="345" y="4"/>
                  </a:lnTo>
                  <a:lnTo>
                    <a:pt x="350" y="4"/>
                  </a:lnTo>
                  <a:lnTo>
                    <a:pt x="350" y="56"/>
                  </a:lnTo>
                  <a:lnTo>
                    <a:pt x="369" y="56"/>
                  </a:lnTo>
                  <a:lnTo>
                    <a:pt x="369" y="61"/>
                  </a:lnTo>
                  <a:lnTo>
                    <a:pt x="345" y="61"/>
                  </a:lnTo>
                  <a:close/>
                  <a:moveTo>
                    <a:pt x="405" y="56"/>
                  </a:moveTo>
                  <a:lnTo>
                    <a:pt x="405" y="56"/>
                  </a:lnTo>
                  <a:lnTo>
                    <a:pt x="411" y="56"/>
                  </a:lnTo>
                  <a:lnTo>
                    <a:pt x="414" y="54"/>
                  </a:lnTo>
                  <a:lnTo>
                    <a:pt x="419" y="52"/>
                  </a:lnTo>
                  <a:lnTo>
                    <a:pt x="423" y="49"/>
                  </a:lnTo>
                  <a:lnTo>
                    <a:pt x="426" y="45"/>
                  </a:lnTo>
                  <a:lnTo>
                    <a:pt x="428" y="40"/>
                  </a:lnTo>
                  <a:lnTo>
                    <a:pt x="430" y="35"/>
                  </a:lnTo>
                  <a:lnTo>
                    <a:pt x="430" y="31"/>
                  </a:lnTo>
                  <a:lnTo>
                    <a:pt x="430" y="26"/>
                  </a:lnTo>
                  <a:lnTo>
                    <a:pt x="428" y="21"/>
                  </a:lnTo>
                  <a:lnTo>
                    <a:pt x="426" y="17"/>
                  </a:lnTo>
                  <a:lnTo>
                    <a:pt x="423" y="13"/>
                  </a:lnTo>
                  <a:lnTo>
                    <a:pt x="419" y="9"/>
                  </a:lnTo>
                  <a:lnTo>
                    <a:pt x="414" y="7"/>
                  </a:lnTo>
                  <a:lnTo>
                    <a:pt x="411" y="6"/>
                  </a:lnTo>
                  <a:lnTo>
                    <a:pt x="405" y="6"/>
                  </a:lnTo>
                  <a:lnTo>
                    <a:pt x="400" y="6"/>
                  </a:lnTo>
                  <a:lnTo>
                    <a:pt x="396" y="7"/>
                  </a:lnTo>
                  <a:lnTo>
                    <a:pt x="391" y="9"/>
                  </a:lnTo>
                  <a:lnTo>
                    <a:pt x="387" y="13"/>
                  </a:lnTo>
                  <a:lnTo>
                    <a:pt x="385" y="17"/>
                  </a:lnTo>
                  <a:lnTo>
                    <a:pt x="382" y="21"/>
                  </a:lnTo>
                  <a:lnTo>
                    <a:pt x="381" y="26"/>
                  </a:lnTo>
                  <a:lnTo>
                    <a:pt x="381" y="31"/>
                  </a:lnTo>
                  <a:lnTo>
                    <a:pt x="381" y="35"/>
                  </a:lnTo>
                  <a:lnTo>
                    <a:pt x="382" y="40"/>
                  </a:lnTo>
                  <a:lnTo>
                    <a:pt x="385" y="45"/>
                  </a:lnTo>
                  <a:lnTo>
                    <a:pt x="387" y="49"/>
                  </a:lnTo>
                  <a:lnTo>
                    <a:pt x="391" y="52"/>
                  </a:lnTo>
                  <a:lnTo>
                    <a:pt x="396" y="54"/>
                  </a:lnTo>
                  <a:lnTo>
                    <a:pt x="400" y="56"/>
                  </a:lnTo>
                  <a:lnTo>
                    <a:pt x="405" y="56"/>
                  </a:lnTo>
                  <a:close/>
                  <a:moveTo>
                    <a:pt x="436" y="31"/>
                  </a:moveTo>
                  <a:lnTo>
                    <a:pt x="436" y="31"/>
                  </a:lnTo>
                  <a:lnTo>
                    <a:pt x="435" y="36"/>
                  </a:lnTo>
                  <a:lnTo>
                    <a:pt x="434" y="41"/>
                  </a:lnTo>
                  <a:lnTo>
                    <a:pt x="431" y="47"/>
                  </a:lnTo>
                  <a:lnTo>
                    <a:pt x="427" y="52"/>
                  </a:lnTo>
                  <a:lnTo>
                    <a:pt x="422" y="56"/>
                  </a:lnTo>
                  <a:lnTo>
                    <a:pt x="417" y="58"/>
                  </a:lnTo>
                  <a:lnTo>
                    <a:pt x="412" y="59"/>
                  </a:lnTo>
                  <a:lnTo>
                    <a:pt x="405" y="61"/>
                  </a:lnTo>
                  <a:lnTo>
                    <a:pt x="399" y="59"/>
                  </a:lnTo>
                  <a:lnTo>
                    <a:pt x="394" y="58"/>
                  </a:lnTo>
                  <a:lnTo>
                    <a:pt x="389" y="56"/>
                  </a:lnTo>
                  <a:lnTo>
                    <a:pt x="384" y="52"/>
                  </a:lnTo>
                  <a:lnTo>
                    <a:pt x="380" y="47"/>
                  </a:lnTo>
                  <a:lnTo>
                    <a:pt x="377" y="41"/>
                  </a:lnTo>
                  <a:lnTo>
                    <a:pt x="376" y="36"/>
                  </a:lnTo>
                  <a:lnTo>
                    <a:pt x="375" y="31"/>
                  </a:lnTo>
                  <a:lnTo>
                    <a:pt x="376" y="25"/>
                  </a:lnTo>
                  <a:lnTo>
                    <a:pt x="377" y="20"/>
                  </a:lnTo>
                  <a:lnTo>
                    <a:pt x="380" y="15"/>
                  </a:lnTo>
                  <a:lnTo>
                    <a:pt x="384" y="9"/>
                  </a:lnTo>
                  <a:lnTo>
                    <a:pt x="389" y="6"/>
                  </a:lnTo>
                  <a:lnTo>
                    <a:pt x="394" y="3"/>
                  </a:lnTo>
                  <a:lnTo>
                    <a:pt x="399" y="2"/>
                  </a:lnTo>
                  <a:lnTo>
                    <a:pt x="405" y="0"/>
                  </a:lnTo>
                  <a:lnTo>
                    <a:pt x="412" y="2"/>
                  </a:lnTo>
                  <a:lnTo>
                    <a:pt x="417" y="3"/>
                  </a:lnTo>
                  <a:lnTo>
                    <a:pt x="422" y="6"/>
                  </a:lnTo>
                  <a:lnTo>
                    <a:pt x="427" y="9"/>
                  </a:lnTo>
                  <a:lnTo>
                    <a:pt x="431" y="15"/>
                  </a:lnTo>
                  <a:lnTo>
                    <a:pt x="434" y="20"/>
                  </a:lnTo>
                  <a:lnTo>
                    <a:pt x="435" y="25"/>
                  </a:lnTo>
                  <a:lnTo>
                    <a:pt x="436" y="31"/>
                  </a:lnTo>
                  <a:close/>
                  <a:moveTo>
                    <a:pt x="452" y="8"/>
                  </a:moveTo>
                  <a:lnTo>
                    <a:pt x="452" y="29"/>
                  </a:lnTo>
                  <a:lnTo>
                    <a:pt x="457" y="29"/>
                  </a:lnTo>
                  <a:lnTo>
                    <a:pt x="463" y="29"/>
                  </a:lnTo>
                  <a:lnTo>
                    <a:pt x="467" y="27"/>
                  </a:lnTo>
                  <a:lnTo>
                    <a:pt x="468" y="24"/>
                  </a:lnTo>
                  <a:lnTo>
                    <a:pt x="470" y="20"/>
                  </a:lnTo>
                  <a:lnTo>
                    <a:pt x="468" y="15"/>
                  </a:lnTo>
                  <a:lnTo>
                    <a:pt x="467" y="11"/>
                  </a:lnTo>
                  <a:lnTo>
                    <a:pt x="463" y="9"/>
                  </a:lnTo>
                  <a:lnTo>
                    <a:pt x="457" y="8"/>
                  </a:lnTo>
                  <a:lnTo>
                    <a:pt x="452" y="8"/>
                  </a:lnTo>
                  <a:close/>
                  <a:moveTo>
                    <a:pt x="481" y="61"/>
                  </a:moveTo>
                  <a:lnTo>
                    <a:pt x="475" y="61"/>
                  </a:lnTo>
                  <a:lnTo>
                    <a:pt x="454" y="34"/>
                  </a:lnTo>
                  <a:lnTo>
                    <a:pt x="452" y="34"/>
                  </a:lnTo>
                  <a:lnTo>
                    <a:pt x="452" y="61"/>
                  </a:lnTo>
                  <a:lnTo>
                    <a:pt x="446" y="61"/>
                  </a:lnTo>
                  <a:lnTo>
                    <a:pt x="446" y="4"/>
                  </a:lnTo>
                  <a:lnTo>
                    <a:pt x="457" y="4"/>
                  </a:lnTo>
                  <a:lnTo>
                    <a:pt x="464" y="4"/>
                  </a:lnTo>
                  <a:lnTo>
                    <a:pt x="471" y="8"/>
                  </a:lnTo>
                  <a:lnTo>
                    <a:pt x="473" y="12"/>
                  </a:lnTo>
                  <a:lnTo>
                    <a:pt x="475" y="20"/>
                  </a:lnTo>
                  <a:lnTo>
                    <a:pt x="475" y="25"/>
                  </a:lnTo>
                  <a:lnTo>
                    <a:pt x="471" y="30"/>
                  </a:lnTo>
                  <a:lnTo>
                    <a:pt x="467" y="33"/>
                  </a:lnTo>
                  <a:lnTo>
                    <a:pt x="461" y="34"/>
                  </a:lnTo>
                  <a:lnTo>
                    <a:pt x="481" y="61"/>
                  </a:lnTo>
                  <a:close/>
                  <a:moveTo>
                    <a:pt x="493" y="49"/>
                  </a:moveTo>
                  <a:lnTo>
                    <a:pt x="496" y="47"/>
                  </a:lnTo>
                  <a:lnTo>
                    <a:pt x="499" y="50"/>
                  </a:lnTo>
                  <a:lnTo>
                    <a:pt x="502" y="53"/>
                  </a:lnTo>
                  <a:lnTo>
                    <a:pt x="504" y="56"/>
                  </a:lnTo>
                  <a:lnTo>
                    <a:pt x="508" y="56"/>
                  </a:lnTo>
                  <a:lnTo>
                    <a:pt x="513" y="56"/>
                  </a:lnTo>
                  <a:lnTo>
                    <a:pt x="517" y="53"/>
                  </a:lnTo>
                  <a:lnTo>
                    <a:pt x="520" y="49"/>
                  </a:lnTo>
                  <a:lnTo>
                    <a:pt x="520" y="44"/>
                  </a:lnTo>
                  <a:lnTo>
                    <a:pt x="520" y="40"/>
                  </a:lnTo>
                  <a:lnTo>
                    <a:pt x="518" y="38"/>
                  </a:lnTo>
                  <a:lnTo>
                    <a:pt x="514" y="34"/>
                  </a:lnTo>
                  <a:lnTo>
                    <a:pt x="509" y="31"/>
                  </a:lnTo>
                  <a:lnTo>
                    <a:pt x="502" y="26"/>
                  </a:lnTo>
                  <a:lnTo>
                    <a:pt x="498" y="22"/>
                  </a:lnTo>
                  <a:lnTo>
                    <a:pt x="495" y="18"/>
                  </a:lnTo>
                  <a:lnTo>
                    <a:pt x="495" y="15"/>
                  </a:lnTo>
                  <a:lnTo>
                    <a:pt x="496" y="9"/>
                  </a:lnTo>
                  <a:lnTo>
                    <a:pt x="499" y="4"/>
                  </a:lnTo>
                  <a:lnTo>
                    <a:pt x="504" y="2"/>
                  </a:lnTo>
                  <a:lnTo>
                    <a:pt x="509" y="0"/>
                  </a:lnTo>
                  <a:lnTo>
                    <a:pt x="513" y="2"/>
                  </a:lnTo>
                  <a:lnTo>
                    <a:pt x="517" y="3"/>
                  </a:lnTo>
                  <a:lnTo>
                    <a:pt x="520" y="4"/>
                  </a:lnTo>
                  <a:lnTo>
                    <a:pt x="522" y="8"/>
                  </a:lnTo>
                  <a:lnTo>
                    <a:pt x="518" y="11"/>
                  </a:lnTo>
                  <a:lnTo>
                    <a:pt x="517" y="8"/>
                  </a:lnTo>
                  <a:lnTo>
                    <a:pt x="514" y="7"/>
                  </a:lnTo>
                  <a:lnTo>
                    <a:pt x="509" y="6"/>
                  </a:lnTo>
                  <a:lnTo>
                    <a:pt x="505" y="6"/>
                  </a:lnTo>
                  <a:lnTo>
                    <a:pt x="503" y="8"/>
                  </a:lnTo>
                  <a:lnTo>
                    <a:pt x="500" y="11"/>
                  </a:lnTo>
                  <a:lnTo>
                    <a:pt x="500" y="15"/>
                  </a:lnTo>
                  <a:lnTo>
                    <a:pt x="500" y="17"/>
                  </a:lnTo>
                  <a:lnTo>
                    <a:pt x="503" y="21"/>
                  </a:lnTo>
                  <a:lnTo>
                    <a:pt x="505" y="24"/>
                  </a:lnTo>
                  <a:lnTo>
                    <a:pt x="511" y="26"/>
                  </a:lnTo>
                  <a:lnTo>
                    <a:pt x="513" y="27"/>
                  </a:lnTo>
                  <a:lnTo>
                    <a:pt x="518" y="31"/>
                  </a:lnTo>
                  <a:lnTo>
                    <a:pt x="522" y="35"/>
                  </a:lnTo>
                  <a:lnTo>
                    <a:pt x="525" y="39"/>
                  </a:lnTo>
                  <a:lnTo>
                    <a:pt x="525" y="44"/>
                  </a:lnTo>
                  <a:lnTo>
                    <a:pt x="523" y="50"/>
                  </a:lnTo>
                  <a:lnTo>
                    <a:pt x="521" y="56"/>
                  </a:lnTo>
                  <a:lnTo>
                    <a:pt x="516" y="59"/>
                  </a:lnTo>
                  <a:lnTo>
                    <a:pt x="508" y="61"/>
                  </a:lnTo>
                  <a:lnTo>
                    <a:pt x="503" y="59"/>
                  </a:lnTo>
                  <a:lnTo>
                    <a:pt x="499" y="58"/>
                  </a:lnTo>
                  <a:lnTo>
                    <a:pt x="495" y="54"/>
                  </a:lnTo>
                  <a:lnTo>
                    <a:pt x="493" y="4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9"/>
            <p:cNvSpPr>
              <a:spLocks noEditPoints="1"/>
            </p:cNvSpPr>
            <p:nvPr/>
          </p:nvSpPr>
          <p:spPr bwMode="gray">
            <a:xfrm>
              <a:off x="8420099" y="789079"/>
              <a:ext cx="76200" cy="49121"/>
            </a:xfrm>
            <a:custGeom>
              <a:avLst/>
              <a:gdLst>
                <a:gd name="T0" fmla="*/ 11723 w 91"/>
                <a:gd name="T1" fmla="*/ 28299 h 59"/>
                <a:gd name="T2" fmla="*/ 27633 w 91"/>
                <a:gd name="T3" fmla="*/ 28299 h 59"/>
                <a:gd name="T4" fmla="*/ 20097 w 91"/>
                <a:gd name="T5" fmla="*/ 8323 h 59"/>
                <a:gd name="T6" fmla="*/ 11723 w 91"/>
                <a:gd name="T7" fmla="*/ 28299 h 59"/>
                <a:gd name="T8" fmla="*/ 11723 w 91"/>
                <a:gd name="T9" fmla="*/ 28299 h 59"/>
                <a:gd name="T10" fmla="*/ 0 w 91"/>
                <a:gd name="T11" fmla="*/ 49107 h 59"/>
                <a:gd name="T12" fmla="*/ 20097 w 91"/>
                <a:gd name="T13" fmla="*/ 0 h 59"/>
                <a:gd name="T14" fmla="*/ 41031 w 91"/>
                <a:gd name="T15" fmla="*/ 49107 h 59"/>
                <a:gd name="T16" fmla="*/ 35169 w 91"/>
                <a:gd name="T17" fmla="*/ 49107 h 59"/>
                <a:gd name="T18" fmla="*/ 30145 w 91"/>
                <a:gd name="T19" fmla="*/ 32461 h 59"/>
                <a:gd name="T20" fmla="*/ 9211 w 91"/>
                <a:gd name="T21" fmla="*/ 32461 h 59"/>
                <a:gd name="T22" fmla="*/ 4187 w 91"/>
                <a:gd name="T23" fmla="*/ 49107 h 59"/>
                <a:gd name="T24" fmla="*/ 0 w 91"/>
                <a:gd name="T25" fmla="*/ 49107 h 59"/>
                <a:gd name="T26" fmla="*/ 0 w 91"/>
                <a:gd name="T27" fmla="*/ 49107 h 59"/>
                <a:gd name="T28" fmla="*/ 57778 w 91"/>
                <a:gd name="T29" fmla="*/ 49107 h 59"/>
                <a:gd name="T30" fmla="*/ 57778 w 91"/>
                <a:gd name="T31" fmla="*/ 4994 h 59"/>
                <a:gd name="T32" fmla="*/ 45218 w 91"/>
                <a:gd name="T33" fmla="*/ 4994 h 59"/>
                <a:gd name="T34" fmla="*/ 45218 w 91"/>
                <a:gd name="T35" fmla="*/ 1665 h 59"/>
                <a:gd name="T36" fmla="*/ 76200 w 91"/>
                <a:gd name="T37" fmla="*/ 1665 h 59"/>
                <a:gd name="T38" fmla="*/ 76200 w 91"/>
                <a:gd name="T39" fmla="*/ 4994 h 59"/>
                <a:gd name="T40" fmla="*/ 61965 w 91"/>
                <a:gd name="T41" fmla="*/ 4994 h 59"/>
                <a:gd name="T42" fmla="*/ 61965 w 91"/>
                <a:gd name="T43" fmla="*/ 49107 h 59"/>
                <a:gd name="T44" fmla="*/ 57778 w 91"/>
                <a:gd name="T45" fmla="*/ 49107 h 59"/>
                <a:gd name="T46" fmla="*/ 57778 w 91"/>
                <a:gd name="T47" fmla="*/ 49107 h 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1" h="59">
                  <a:moveTo>
                    <a:pt x="14" y="34"/>
                  </a:moveTo>
                  <a:lnTo>
                    <a:pt x="33" y="34"/>
                  </a:lnTo>
                  <a:lnTo>
                    <a:pt x="24" y="10"/>
                  </a:lnTo>
                  <a:lnTo>
                    <a:pt x="14" y="34"/>
                  </a:lnTo>
                  <a:close/>
                  <a:moveTo>
                    <a:pt x="0" y="59"/>
                  </a:moveTo>
                  <a:lnTo>
                    <a:pt x="24" y="0"/>
                  </a:lnTo>
                  <a:lnTo>
                    <a:pt x="49" y="59"/>
                  </a:lnTo>
                  <a:lnTo>
                    <a:pt x="42" y="59"/>
                  </a:lnTo>
                  <a:lnTo>
                    <a:pt x="36" y="39"/>
                  </a:lnTo>
                  <a:lnTo>
                    <a:pt x="11" y="39"/>
                  </a:lnTo>
                  <a:lnTo>
                    <a:pt x="5" y="59"/>
                  </a:lnTo>
                  <a:lnTo>
                    <a:pt x="0" y="59"/>
                  </a:lnTo>
                  <a:close/>
                  <a:moveTo>
                    <a:pt x="69" y="59"/>
                  </a:moveTo>
                  <a:lnTo>
                    <a:pt x="69" y="6"/>
                  </a:lnTo>
                  <a:lnTo>
                    <a:pt x="54" y="6"/>
                  </a:lnTo>
                  <a:lnTo>
                    <a:pt x="54" y="2"/>
                  </a:lnTo>
                  <a:lnTo>
                    <a:pt x="91" y="2"/>
                  </a:lnTo>
                  <a:lnTo>
                    <a:pt x="91" y="6"/>
                  </a:lnTo>
                  <a:lnTo>
                    <a:pt x="74" y="6"/>
                  </a:lnTo>
                  <a:lnTo>
                    <a:pt x="74" y="59"/>
                  </a:lnTo>
                  <a:lnTo>
                    <a:pt x="69" y="5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0"/>
            <p:cNvSpPr>
              <a:spLocks noEditPoints="1"/>
            </p:cNvSpPr>
            <p:nvPr/>
          </p:nvSpPr>
          <p:spPr bwMode="gray">
            <a:xfrm>
              <a:off x="8524873" y="787492"/>
              <a:ext cx="133351" cy="51689"/>
            </a:xfrm>
            <a:custGeom>
              <a:avLst/>
              <a:gdLst>
                <a:gd name="T0" fmla="*/ 0 w 160"/>
                <a:gd name="T1" fmla="*/ 48419 h 62"/>
                <a:gd name="T2" fmla="*/ 0 w 160"/>
                <a:gd name="T3" fmla="*/ 3175 h 62"/>
                <a:gd name="T4" fmla="*/ 3969 w 160"/>
                <a:gd name="T5" fmla="*/ 3175 h 62"/>
                <a:gd name="T6" fmla="*/ 3969 w 160"/>
                <a:gd name="T7" fmla="*/ 44450 h 62"/>
                <a:gd name="T8" fmla="*/ 19050 w 160"/>
                <a:gd name="T9" fmla="*/ 44450 h 62"/>
                <a:gd name="T10" fmla="*/ 19050 w 160"/>
                <a:gd name="T11" fmla="*/ 48419 h 62"/>
                <a:gd name="T12" fmla="*/ 0 w 160"/>
                <a:gd name="T13" fmla="*/ 48419 h 62"/>
                <a:gd name="T14" fmla="*/ 0 w 160"/>
                <a:gd name="T15" fmla="*/ 48419 h 62"/>
                <a:gd name="T16" fmla="*/ 39688 w 160"/>
                <a:gd name="T17" fmla="*/ 28575 h 62"/>
                <a:gd name="T18" fmla="*/ 55563 w 160"/>
                <a:gd name="T19" fmla="*/ 28575 h 62"/>
                <a:gd name="T20" fmla="*/ 47625 w 160"/>
                <a:gd name="T21" fmla="*/ 9525 h 62"/>
                <a:gd name="T22" fmla="*/ 39688 w 160"/>
                <a:gd name="T23" fmla="*/ 28575 h 62"/>
                <a:gd name="T24" fmla="*/ 39688 w 160"/>
                <a:gd name="T25" fmla="*/ 28575 h 62"/>
                <a:gd name="T26" fmla="*/ 28575 w 160"/>
                <a:gd name="T27" fmla="*/ 48419 h 62"/>
                <a:gd name="T28" fmla="*/ 49213 w 160"/>
                <a:gd name="T29" fmla="*/ 1588 h 62"/>
                <a:gd name="T30" fmla="*/ 67469 w 160"/>
                <a:gd name="T31" fmla="*/ 48419 h 62"/>
                <a:gd name="T32" fmla="*/ 62706 w 160"/>
                <a:gd name="T33" fmla="*/ 48419 h 62"/>
                <a:gd name="T34" fmla="*/ 57150 w 160"/>
                <a:gd name="T35" fmla="*/ 32544 h 62"/>
                <a:gd name="T36" fmla="*/ 38894 w 160"/>
                <a:gd name="T37" fmla="*/ 32544 h 62"/>
                <a:gd name="T38" fmla="*/ 32544 w 160"/>
                <a:gd name="T39" fmla="*/ 48419 h 62"/>
                <a:gd name="T40" fmla="*/ 28575 w 160"/>
                <a:gd name="T41" fmla="*/ 48419 h 62"/>
                <a:gd name="T42" fmla="*/ 28575 w 160"/>
                <a:gd name="T43" fmla="*/ 48419 h 62"/>
                <a:gd name="T44" fmla="*/ 87313 w 160"/>
                <a:gd name="T45" fmla="*/ 49213 h 62"/>
                <a:gd name="T46" fmla="*/ 72231 w 160"/>
                <a:gd name="T47" fmla="*/ 2381 h 62"/>
                <a:gd name="T48" fmla="*/ 76200 w 160"/>
                <a:gd name="T49" fmla="*/ 2381 h 62"/>
                <a:gd name="T50" fmla="*/ 87313 w 160"/>
                <a:gd name="T51" fmla="*/ 38100 h 62"/>
                <a:gd name="T52" fmla="*/ 100013 w 160"/>
                <a:gd name="T53" fmla="*/ 0 h 62"/>
                <a:gd name="T54" fmla="*/ 111919 w 160"/>
                <a:gd name="T55" fmla="*/ 38100 h 62"/>
                <a:gd name="T56" fmla="*/ 123031 w 160"/>
                <a:gd name="T57" fmla="*/ 2381 h 62"/>
                <a:gd name="T58" fmla="*/ 127000 w 160"/>
                <a:gd name="T59" fmla="*/ 2381 h 62"/>
                <a:gd name="T60" fmla="*/ 111919 w 160"/>
                <a:gd name="T61" fmla="*/ 49213 h 62"/>
                <a:gd name="T62" fmla="*/ 100013 w 160"/>
                <a:gd name="T63" fmla="*/ 10319 h 62"/>
                <a:gd name="T64" fmla="*/ 87313 w 160"/>
                <a:gd name="T65" fmla="*/ 49213 h 62"/>
                <a:gd name="T66" fmla="*/ 87313 w 160"/>
                <a:gd name="T67" fmla="*/ 49213 h 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60" h="62">
                  <a:moveTo>
                    <a:pt x="0" y="61"/>
                  </a:moveTo>
                  <a:lnTo>
                    <a:pt x="0" y="4"/>
                  </a:lnTo>
                  <a:lnTo>
                    <a:pt x="5" y="4"/>
                  </a:lnTo>
                  <a:lnTo>
                    <a:pt x="5" y="56"/>
                  </a:lnTo>
                  <a:lnTo>
                    <a:pt x="24" y="56"/>
                  </a:lnTo>
                  <a:lnTo>
                    <a:pt x="24" y="61"/>
                  </a:lnTo>
                  <a:lnTo>
                    <a:pt x="0" y="61"/>
                  </a:lnTo>
                  <a:close/>
                  <a:moveTo>
                    <a:pt x="50" y="36"/>
                  </a:moveTo>
                  <a:lnTo>
                    <a:pt x="70" y="36"/>
                  </a:lnTo>
                  <a:lnTo>
                    <a:pt x="60" y="12"/>
                  </a:lnTo>
                  <a:lnTo>
                    <a:pt x="50" y="36"/>
                  </a:lnTo>
                  <a:close/>
                  <a:moveTo>
                    <a:pt x="36" y="61"/>
                  </a:moveTo>
                  <a:lnTo>
                    <a:pt x="62" y="2"/>
                  </a:lnTo>
                  <a:lnTo>
                    <a:pt x="85" y="61"/>
                  </a:lnTo>
                  <a:lnTo>
                    <a:pt x="79" y="61"/>
                  </a:lnTo>
                  <a:lnTo>
                    <a:pt x="72" y="41"/>
                  </a:lnTo>
                  <a:lnTo>
                    <a:pt x="49" y="41"/>
                  </a:lnTo>
                  <a:lnTo>
                    <a:pt x="41" y="61"/>
                  </a:lnTo>
                  <a:lnTo>
                    <a:pt x="36" y="61"/>
                  </a:lnTo>
                  <a:close/>
                  <a:moveTo>
                    <a:pt x="110" y="62"/>
                  </a:moveTo>
                  <a:lnTo>
                    <a:pt x="91" y="3"/>
                  </a:lnTo>
                  <a:lnTo>
                    <a:pt x="96" y="3"/>
                  </a:lnTo>
                  <a:lnTo>
                    <a:pt x="110" y="48"/>
                  </a:lnTo>
                  <a:lnTo>
                    <a:pt x="126" y="0"/>
                  </a:lnTo>
                  <a:lnTo>
                    <a:pt x="141" y="48"/>
                  </a:lnTo>
                  <a:lnTo>
                    <a:pt x="155" y="3"/>
                  </a:lnTo>
                  <a:lnTo>
                    <a:pt x="160" y="3"/>
                  </a:lnTo>
                  <a:lnTo>
                    <a:pt x="141" y="62"/>
                  </a:lnTo>
                  <a:lnTo>
                    <a:pt x="126" y="13"/>
                  </a:lnTo>
                  <a:lnTo>
                    <a:pt x="110" y="62"/>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1"/>
            <p:cNvSpPr>
              <a:spLocks/>
            </p:cNvSpPr>
            <p:nvPr/>
          </p:nvSpPr>
          <p:spPr bwMode="ltGray">
            <a:xfrm>
              <a:off x="7518400" y="461963"/>
              <a:ext cx="185738" cy="279479"/>
            </a:xfrm>
            <a:custGeom>
              <a:avLst/>
              <a:gdLst>
                <a:gd name="T0" fmla="*/ 0 w 234"/>
                <a:gd name="T1" fmla="*/ 0 h 353"/>
                <a:gd name="T2" fmla="*/ 185738 w 234"/>
                <a:gd name="T3" fmla="*/ 0 h 353"/>
                <a:gd name="T4" fmla="*/ 185738 w 234"/>
                <a:gd name="T5" fmla="*/ 279400 h 353"/>
                <a:gd name="T6" fmla="*/ 0 w 234"/>
                <a:gd name="T7" fmla="*/ 279400 h 353"/>
                <a:gd name="T8" fmla="*/ 0 w 234"/>
                <a:gd name="T9" fmla="*/ 0 h 353"/>
                <a:gd name="T10" fmla="*/ 0 w 234"/>
                <a:gd name="T11" fmla="*/ 0 h 3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4" h="353">
                  <a:moveTo>
                    <a:pt x="0" y="0"/>
                  </a:moveTo>
                  <a:lnTo>
                    <a:pt x="234" y="0"/>
                  </a:lnTo>
                  <a:lnTo>
                    <a:pt x="234" y="353"/>
                  </a:lnTo>
                  <a:lnTo>
                    <a:pt x="0" y="353"/>
                  </a:lnTo>
                  <a:lnTo>
                    <a:pt x="0"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2"/>
            <p:cNvSpPr>
              <a:spLocks/>
            </p:cNvSpPr>
            <p:nvPr/>
          </p:nvSpPr>
          <p:spPr bwMode="gray">
            <a:xfrm>
              <a:off x="7705725" y="546125"/>
              <a:ext cx="182563" cy="282654"/>
            </a:xfrm>
            <a:custGeom>
              <a:avLst/>
              <a:gdLst>
                <a:gd name="T0" fmla="*/ 0 w 231"/>
                <a:gd name="T1" fmla="*/ 0 h 356"/>
                <a:gd name="T2" fmla="*/ 182563 w 231"/>
                <a:gd name="T3" fmla="*/ 0 h 356"/>
                <a:gd name="T4" fmla="*/ 182563 w 231"/>
                <a:gd name="T5" fmla="*/ 282575 h 356"/>
                <a:gd name="T6" fmla="*/ 0 w 231"/>
                <a:gd name="T7" fmla="*/ 282575 h 356"/>
                <a:gd name="T8" fmla="*/ 0 w 231"/>
                <a:gd name="T9" fmla="*/ 0 h 356"/>
                <a:gd name="T10" fmla="*/ 0 w 231"/>
                <a:gd name="T11" fmla="*/ 0 h 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1" h="356">
                  <a:moveTo>
                    <a:pt x="0" y="0"/>
                  </a:moveTo>
                  <a:lnTo>
                    <a:pt x="231" y="0"/>
                  </a:lnTo>
                  <a:lnTo>
                    <a:pt x="231" y="356"/>
                  </a:lnTo>
                  <a:lnTo>
                    <a:pt x="0" y="356"/>
                  </a:lnTo>
                  <a:lnTo>
                    <a:pt x="0" y="0"/>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3"/>
            <p:cNvSpPr>
              <a:spLocks/>
            </p:cNvSpPr>
            <p:nvPr/>
          </p:nvSpPr>
          <p:spPr bwMode="ltGray">
            <a:xfrm>
              <a:off x="7613650" y="546125"/>
              <a:ext cx="187325" cy="195318"/>
            </a:xfrm>
            <a:custGeom>
              <a:avLst/>
              <a:gdLst>
                <a:gd name="T0" fmla="*/ 93663 w 236"/>
                <a:gd name="T1" fmla="*/ 0 h 247"/>
                <a:gd name="T2" fmla="*/ 111919 w 236"/>
                <a:gd name="T3" fmla="*/ 2372 h 247"/>
                <a:gd name="T4" fmla="*/ 130175 w 236"/>
                <a:gd name="T5" fmla="*/ 8696 h 247"/>
                <a:gd name="T6" fmla="*/ 145256 w 236"/>
                <a:gd name="T7" fmla="*/ 17392 h 247"/>
                <a:gd name="T8" fmla="*/ 159544 w 236"/>
                <a:gd name="T9" fmla="*/ 28459 h 247"/>
                <a:gd name="T10" fmla="*/ 170656 w 236"/>
                <a:gd name="T11" fmla="*/ 44270 h 247"/>
                <a:gd name="T12" fmla="*/ 180181 w 236"/>
                <a:gd name="T13" fmla="*/ 60081 h 247"/>
                <a:gd name="T14" fmla="*/ 184944 w 236"/>
                <a:gd name="T15" fmla="*/ 78263 h 247"/>
                <a:gd name="T16" fmla="*/ 187325 w 236"/>
                <a:gd name="T17" fmla="*/ 98027 h 247"/>
                <a:gd name="T18" fmla="*/ 185738 w 236"/>
                <a:gd name="T19" fmla="*/ 107513 h 247"/>
                <a:gd name="T20" fmla="*/ 183356 w 236"/>
                <a:gd name="T21" fmla="*/ 126486 h 247"/>
                <a:gd name="T22" fmla="*/ 176213 w 236"/>
                <a:gd name="T23" fmla="*/ 143087 h 247"/>
                <a:gd name="T24" fmla="*/ 165894 w 236"/>
                <a:gd name="T25" fmla="*/ 159689 h 247"/>
                <a:gd name="T26" fmla="*/ 152400 w 236"/>
                <a:gd name="T27" fmla="*/ 173128 h 247"/>
                <a:gd name="T28" fmla="*/ 138113 w 236"/>
                <a:gd name="T29" fmla="*/ 182614 h 247"/>
                <a:gd name="T30" fmla="*/ 120650 w 236"/>
                <a:gd name="T31" fmla="*/ 189729 h 247"/>
                <a:gd name="T32" fmla="*/ 102394 w 236"/>
                <a:gd name="T33" fmla="*/ 193682 h 247"/>
                <a:gd name="T34" fmla="*/ 93663 w 236"/>
                <a:gd name="T35" fmla="*/ 195263 h 247"/>
                <a:gd name="T36" fmla="*/ 73819 w 236"/>
                <a:gd name="T37" fmla="*/ 192891 h 247"/>
                <a:gd name="T38" fmla="*/ 56356 w 236"/>
                <a:gd name="T39" fmla="*/ 186567 h 247"/>
                <a:gd name="T40" fmla="*/ 40481 w 236"/>
                <a:gd name="T41" fmla="*/ 177871 h 247"/>
                <a:gd name="T42" fmla="*/ 26988 w 236"/>
                <a:gd name="T43" fmla="*/ 166013 h 247"/>
                <a:gd name="T44" fmla="*/ 15875 w 236"/>
                <a:gd name="T45" fmla="*/ 151783 h 247"/>
                <a:gd name="T46" fmla="*/ 7144 w 236"/>
                <a:gd name="T47" fmla="*/ 135182 h 247"/>
                <a:gd name="T48" fmla="*/ 1588 w 236"/>
                <a:gd name="T49" fmla="*/ 117000 h 247"/>
                <a:gd name="T50" fmla="*/ 0 w 236"/>
                <a:gd name="T51" fmla="*/ 98027 h 247"/>
                <a:gd name="T52" fmla="*/ 0 w 236"/>
                <a:gd name="T53" fmla="*/ 87750 h 247"/>
                <a:gd name="T54" fmla="*/ 3969 w 236"/>
                <a:gd name="T55" fmla="*/ 69567 h 247"/>
                <a:gd name="T56" fmla="*/ 11113 w 236"/>
                <a:gd name="T57" fmla="*/ 51385 h 247"/>
                <a:gd name="T58" fmla="*/ 21431 w 236"/>
                <a:gd name="T59" fmla="*/ 35574 h 247"/>
                <a:gd name="T60" fmla="*/ 33338 w 236"/>
                <a:gd name="T61" fmla="*/ 22926 h 247"/>
                <a:gd name="T62" fmla="*/ 48419 w 236"/>
                <a:gd name="T63" fmla="*/ 12649 h 247"/>
                <a:gd name="T64" fmla="*/ 65881 w 236"/>
                <a:gd name="T65" fmla="*/ 5534 h 247"/>
                <a:gd name="T66" fmla="*/ 83344 w 236"/>
                <a:gd name="T67" fmla="*/ 1581 h 247"/>
                <a:gd name="T68" fmla="*/ 93663 w 236"/>
                <a:gd name="T69" fmla="*/ 0 h 2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36" h="247">
                  <a:moveTo>
                    <a:pt x="118" y="0"/>
                  </a:moveTo>
                  <a:lnTo>
                    <a:pt x="118" y="0"/>
                  </a:lnTo>
                  <a:lnTo>
                    <a:pt x="129" y="2"/>
                  </a:lnTo>
                  <a:lnTo>
                    <a:pt x="141" y="3"/>
                  </a:lnTo>
                  <a:lnTo>
                    <a:pt x="152" y="7"/>
                  </a:lnTo>
                  <a:lnTo>
                    <a:pt x="164" y="11"/>
                  </a:lnTo>
                  <a:lnTo>
                    <a:pt x="174" y="16"/>
                  </a:lnTo>
                  <a:lnTo>
                    <a:pt x="183" y="22"/>
                  </a:lnTo>
                  <a:lnTo>
                    <a:pt x="192" y="29"/>
                  </a:lnTo>
                  <a:lnTo>
                    <a:pt x="201" y="36"/>
                  </a:lnTo>
                  <a:lnTo>
                    <a:pt x="209" y="45"/>
                  </a:lnTo>
                  <a:lnTo>
                    <a:pt x="215" y="56"/>
                  </a:lnTo>
                  <a:lnTo>
                    <a:pt x="222" y="65"/>
                  </a:lnTo>
                  <a:lnTo>
                    <a:pt x="227" y="76"/>
                  </a:lnTo>
                  <a:lnTo>
                    <a:pt x="231" y="88"/>
                  </a:lnTo>
                  <a:lnTo>
                    <a:pt x="233" y="99"/>
                  </a:lnTo>
                  <a:lnTo>
                    <a:pt x="234" y="111"/>
                  </a:lnTo>
                  <a:lnTo>
                    <a:pt x="236" y="124"/>
                  </a:lnTo>
                  <a:lnTo>
                    <a:pt x="234" y="136"/>
                  </a:lnTo>
                  <a:lnTo>
                    <a:pt x="233" y="148"/>
                  </a:lnTo>
                  <a:lnTo>
                    <a:pt x="231" y="160"/>
                  </a:lnTo>
                  <a:lnTo>
                    <a:pt x="227" y="171"/>
                  </a:lnTo>
                  <a:lnTo>
                    <a:pt x="222" y="181"/>
                  </a:lnTo>
                  <a:lnTo>
                    <a:pt x="215" y="192"/>
                  </a:lnTo>
                  <a:lnTo>
                    <a:pt x="209" y="202"/>
                  </a:lnTo>
                  <a:lnTo>
                    <a:pt x="201" y="210"/>
                  </a:lnTo>
                  <a:lnTo>
                    <a:pt x="192" y="219"/>
                  </a:lnTo>
                  <a:lnTo>
                    <a:pt x="183" y="225"/>
                  </a:lnTo>
                  <a:lnTo>
                    <a:pt x="174" y="231"/>
                  </a:lnTo>
                  <a:lnTo>
                    <a:pt x="164" y="236"/>
                  </a:lnTo>
                  <a:lnTo>
                    <a:pt x="152" y="240"/>
                  </a:lnTo>
                  <a:lnTo>
                    <a:pt x="141" y="244"/>
                  </a:lnTo>
                  <a:lnTo>
                    <a:pt x="129" y="245"/>
                  </a:lnTo>
                  <a:lnTo>
                    <a:pt x="118" y="247"/>
                  </a:lnTo>
                  <a:lnTo>
                    <a:pt x="105" y="245"/>
                  </a:lnTo>
                  <a:lnTo>
                    <a:pt x="93" y="244"/>
                  </a:lnTo>
                  <a:lnTo>
                    <a:pt x="83" y="240"/>
                  </a:lnTo>
                  <a:lnTo>
                    <a:pt x="71" y="236"/>
                  </a:lnTo>
                  <a:lnTo>
                    <a:pt x="61" y="231"/>
                  </a:lnTo>
                  <a:lnTo>
                    <a:pt x="51" y="225"/>
                  </a:lnTo>
                  <a:lnTo>
                    <a:pt x="42" y="219"/>
                  </a:lnTo>
                  <a:lnTo>
                    <a:pt x="34" y="210"/>
                  </a:lnTo>
                  <a:lnTo>
                    <a:pt x="27" y="202"/>
                  </a:lnTo>
                  <a:lnTo>
                    <a:pt x="20" y="192"/>
                  </a:lnTo>
                  <a:lnTo>
                    <a:pt x="14" y="181"/>
                  </a:lnTo>
                  <a:lnTo>
                    <a:pt x="9" y="171"/>
                  </a:lnTo>
                  <a:lnTo>
                    <a:pt x="5" y="160"/>
                  </a:lnTo>
                  <a:lnTo>
                    <a:pt x="2" y="148"/>
                  </a:lnTo>
                  <a:lnTo>
                    <a:pt x="0" y="136"/>
                  </a:lnTo>
                  <a:lnTo>
                    <a:pt x="0" y="124"/>
                  </a:lnTo>
                  <a:lnTo>
                    <a:pt x="0" y="111"/>
                  </a:lnTo>
                  <a:lnTo>
                    <a:pt x="2" y="99"/>
                  </a:lnTo>
                  <a:lnTo>
                    <a:pt x="5" y="88"/>
                  </a:lnTo>
                  <a:lnTo>
                    <a:pt x="9" y="76"/>
                  </a:lnTo>
                  <a:lnTo>
                    <a:pt x="14" y="65"/>
                  </a:lnTo>
                  <a:lnTo>
                    <a:pt x="20" y="56"/>
                  </a:lnTo>
                  <a:lnTo>
                    <a:pt x="27" y="45"/>
                  </a:lnTo>
                  <a:lnTo>
                    <a:pt x="34" y="36"/>
                  </a:lnTo>
                  <a:lnTo>
                    <a:pt x="42" y="29"/>
                  </a:lnTo>
                  <a:lnTo>
                    <a:pt x="51" y="22"/>
                  </a:lnTo>
                  <a:lnTo>
                    <a:pt x="61" y="16"/>
                  </a:lnTo>
                  <a:lnTo>
                    <a:pt x="71" y="11"/>
                  </a:lnTo>
                  <a:lnTo>
                    <a:pt x="83" y="7"/>
                  </a:lnTo>
                  <a:lnTo>
                    <a:pt x="93" y="3"/>
                  </a:lnTo>
                  <a:lnTo>
                    <a:pt x="105" y="2"/>
                  </a:lnTo>
                  <a:lnTo>
                    <a:pt x="118"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4"/>
            <p:cNvSpPr>
              <a:spLocks/>
            </p:cNvSpPr>
            <p:nvPr/>
          </p:nvSpPr>
          <p:spPr bwMode="gray">
            <a:xfrm>
              <a:off x="7613650" y="546125"/>
              <a:ext cx="90488" cy="195318"/>
            </a:xfrm>
            <a:custGeom>
              <a:avLst/>
              <a:gdLst>
                <a:gd name="T0" fmla="*/ 90488 w 114"/>
                <a:gd name="T1" fmla="*/ 195263 h 245"/>
                <a:gd name="T2" fmla="*/ 90488 w 114"/>
                <a:gd name="T3" fmla="*/ 195263 h 245"/>
                <a:gd name="T4" fmla="*/ 80963 w 114"/>
                <a:gd name="T5" fmla="*/ 195263 h 245"/>
                <a:gd name="T6" fmla="*/ 72232 w 114"/>
                <a:gd name="T7" fmla="*/ 193669 h 245"/>
                <a:gd name="T8" fmla="*/ 62707 w 114"/>
                <a:gd name="T9" fmla="*/ 190481 h 245"/>
                <a:gd name="T10" fmla="*/ 54769 w 114"/>
                <a:gd name="T11" fmla="*/ 187293 h 245"/>
                <a:gd name="T12" fmla="*/ 46832 w 114"/>
                <a:gd name="T13" fmla="*/ 183308 h 245"/>
                <a:gd name="T14" fmla="*/ 39688 w 114"/>
                <a:gd name="T15" fmla="*/ 178526 h 245"/>
                <a:gd name="T16" fmla="*/ 32544 w 114"/>
                <a:gd name="T17" fmla="*/ 172150 h 245"/>
                <a:gd name="T18" fmla="*/ 26194 w 114"/>
                <a:gd name="T19" fmla="*/ 165774 h 245"/>
                <a:gd name="T20" fmla="*/ 19844 w 114"/>
                <a:gd name="T21" fmla="*/ 158601 h 245"/>
                <a:gd name="T22" fmla="*/ 15081 w 114"/>
                <a:gd name="T23" fmla="*/ 151428 h 245"/>
                <a:gd name="T24" fmla="*/ 11113 w 114"/>
                <a:gd name="T25" fmla="*/ 143459 h 245"/>
                <a:gd name="T26" fmla="*/ 7144 w 114"/>
                <a:gd name="T27" fmla="*/ 135489 h 245"/>
                <a:gd name="T28" fmla="*/ 3969 w 114"/>
                <a:gd name="T29" fmla="*/ 127519 h 245"/>
                <a:gd name="T30" fmla="*/ 1588 w 114"/>
                <a:gd name="T31" fmla="*/ 117955 h 245"/>
                <a:gd name="T32" fmla="*/ 0 w 114"/>
                <a:gd name="T33" fmla="*/ 107594 h 245"/>
                <a:gd name="T34" fmla="*/ 0 w 114"/>
                <a:gd name="T35" fmla="*/ 98827 h 245"/>
                <a:gd name="T36" fmla="*/ 0 w 114"/>
                <a:gd name="T37" fmla="*/ 98827 h 245"/>
                <a:gd name="T38" fmla="*/ 0 w 114"/>
                <a:gd name="T39" fmla="*/ 88466 h 245"/>
                <a:gd name="T40" fmla="*/ 1588 w 114"/>
                <a:gd name="T41" fmla="*/ 78902 h 245"/>
                <a:gd name="T42" fmla="*/ 3969 w 114"/>
                <a:gd name="T43" fmla="*/ 70135 h 245"/>
                <a:gd name="T44" fmla="*/ 7144 w 114"/>
                <a:gd name="T45" fmla="*/ 61368 h 245"/>
                <a:gd name="T46" fmla="*/ 11113 w 114"/>
                <a:gd name="T47" fmla="*/ 52601 h 245"/>
                <a:gd name="T48" fmla="*/ 15081 w 114"/>
                <a:gd name="T49" fmla="*/ 45429 h 245"/>
                <a:gd name="T50" fmla="*/ 19844 w 114"/>
                <a:gd name="T51" fmla="*/ 37459 h 245"/>
                <a:gd name="T52" fmla="*/ 26194 w 114"/>
                <a:gd name="T53" fmla="*/ 31083 h 245"/>
                <a:gd name="T54" fmla="*/ 32544 w 114"/>
                <a:gd name="T55" fmla="*/ 24707 h 245"/>
                <a:gd name="T56" fmla="*/ 39688 w 114"/>
                <a:gd name="T57" fmla="*/ 19128 h 245"/>
                <a:gd name="T58" fmla="*/ 46832 w 114"/>
                <a:gd name="T59" fmla="*/ 13549 h 245"/>
                <a:gd name="T60" fmla="*/ 54769 w 114"/>
                <a:gd name="T61" fmla="*/ 9564 h 245"/>
                <a:gd name="T62" fmla="*/ 62707 w 114"/>
                <a:gd name="T63" fmla="*/ 6376 h 245"/>
                <a:gd name="T64" fmla="*/ 72232 w 114"/>
                <a:gd name="T65" fmla="*/ 3188 h 245"/>
                <a:gd name="T66" fmla="*/ 80963 w 114"/>
                <a:gd name="T67" fmla="*/ 1594 h 245"/>
                <a:gd name="T68" fmla="*/ 90488 w 114"/>
                <a:gd name="T69" fmla="*/ 0 h 245"/>
                <a:gd name="T70" fmla="*/ 90488 w 114"/>
                <a:gd name="T71" fmla="*/ 195263 h 245"/>
                <a:gd name="T72" fmla="*/ 90488 w 114"/>
                <a:gd name="T73" fmla="*/ 195263 h 2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4" h="245">
                  <a:moveTo>
                    <a:pt x="114" y="245"/>
                  </a:moveTo>
                  <a:lnTo>
                    <a:pt x="114" y="245"/>
                  </a:lnTo>
                  <a:lnTo>
                    <a:pt x="102" y="245"/>
                  </a:lnTo>
                  <a:lnTo>
                    <a:pt x="91" y="243"/>
                  </a:lnTo>
                  <a:lnTo>
                    <a:pt x="79" y="239"/>
                  </a:lnTo>
                  <a:lnTo>
                    <a:pt x="69" y="235"/>
                  </a:lnTo>
                  <a:lnTo>
                    <a:pt x="59" y="230"/>
                  </a:lnTo>
                  <a:lnTo>
                    <a:pt x="50" y="224"/>
                  </a:lnTo>
                  <a:lnTo>
                    <a:pt x="41" y="216"/>
                  </a:lnTo>
                  <a:lnTo>
                    <a:pt x="33" y="208"/>
                  </a:lnTo>
                  <a:lnTo>
                    <a:pt x="25" y="199"/>
                  </a:lnTo>
                  <a:lnTo>
                    <a:pt x="19" y="190"/>
                  </a:lnTo>
                  <a:lnTo>
                    <a:pt x="14" y="180"/>
                  </a:lnTo>
                  <a:lnTo>
                    <a:pt x="9" y="170"/>
                  </a:lnTo>
                  <a:lnTo>
                    <a:pt x="5" y="160"/>
                  </a:lnTo>
                  <a:lnTo>
                    <a:pt x="2" y="148"/>
                  </a:lnTo>
                  <a:lnTo>
                    <a:pt x="0" y="135"/>
                  </a:lnTo>
                  <a:lnTo>
                    <a:pt x="0" y="124"/>
                  </a:lnTo>
                  <a:lnTo>
                    <a:pt x="0" y="111"/>
                  </a:lnTo>
                  <a:lnTo>
                    <a:pt x="2" y="99"/>
                  </a:lnTo>
                  <a:lnTo>
                    <a:pt x="5" y="88"/>
                  </a:lnTo>
                  <a:lnTo>
                    <a:pt x="9" y="77"/>
                  </a:lnTo>
                  <a:lnTo>
                    <a:pt x="14" y="66"/>
                  </a:lnTo>
                  <a:lnTo>
                    <a:pt x="19" y="57"/>
                  </a:lnTo>
                  <a:lnTo>
                    <a:pt x="25" y="47"/>
                  </a:lnTo>
                  <a:lnTo>
                    <a:pt x="33" y="39"/>
                  </a:lnTo>
                  <a:lnTo>
                    <a:pt x="41" y="31"/>
                  </a:lnTo>
                  <a:lnTo>
                    <a:pt x="50" y="24"/>
                  </a:lnTo>
                  <a:lnTo>
                    <a:pt x="59" y="17"/>
                  </a:lnTo>
                  <a:lnTo>
                    <a:pt x="69" y="12"/>
                  </a:lnTo>
                  <a:lnTo>
                    <a:pt x="79" y="8"/>
                  </a:lnTo>
                  <a:lnTo>
                    <a:pt x="91" y="4"/>
                  </a:lnTo>
                  <a:lnTo>
                    <a:pt x="102" y="2"/>
                  </a:lnTo>
                  <a:lnTo>
                    <a:pt x="114" y="0"/>
                  </a:lnTo>
                  <a:lnTo>
                    <a:pt x="114" y="245"/>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2694574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7258147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Title Slide - 3">
    <p:spTree>
      <p:nvGrpSpPr>
        <p:cNvPr id="1" name=""/>
        <p:cNvGrpSpPr/>
        <p:nvPr/>
      </p:nvGrpSpPr>
      <p:grpSpPr>
        <a:xfrm>
          <a:off x="0" y="0"/>
          <a:ext cx="0" cy="0"/>
          <a:chOff x="0" y="0"/>
          <a:chExt cx="0" cy="0"/>
        </a:xfrm>
      </p:grpSpPr>
      <p:pic>
        <p:nvPicPr>
          <p:cNvPr id="21"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98341"/>
            <a:ext cx="12192000" cy="5105400"/>
          </a:xfrm>
          <a:prstGeom prst="rect">
            <a:avLst/>
          </a:prstGeom>
          <a:noFill/>
          <a:ln w="9525">
            <a:noFill/>
            <a:miter lim="800000"/>
            <a:headEnd/>
            <a:tailEnd/>
          </a:ln>
        </p:spPr>
      </p:pic>
      <p:sp>
        <p:nvSpPr>
          <p:cNvPr id="38" name="Text Placeholder 21"/>
          <p:cNvSpPr>
            <a:spLocks noGrp="1"/>
          </p:cNvSpPr>
          <p:nvPr>
            <p:ph type="body" sz="quarter" idx="16" hasCustomPrompt="1"/>
          </p:nvPr>
        </p:nvSpPr>
        <p:spPr bwMode="white">
          <a:xfrm>
            <a:off x="6648850" y="3981579"/>
            <a:ext cx="1999849" cy="364951"/>
          </a:xfrm>
          <a:prstGeom prst="rect">
            <a:avLst/>
          </a:prstGeom>
        </p:spPr>
        <p:txBody>
          <a:bodyPr anchor="ctr"/>
          <a:lstStyle>
            <a:lvl1pPr marL="0" indent="0">
              <a:buNone/>
              <a:defRPr sz="1300" b="0" baseline="0">
                <a:solidFill>
                  <a:schemeClr val="bg1"/>
                </a:solidFill>
              </a:defRPr>
            </a:lvl1pPr>
          </a:lstStyle>
          <a:p>
            <a:pPr lvl="0"/>
            <a:r>
              <a:rPr lang="en-US" dirty="0"/>
              <a:t>Click to edit: Date</a:t>
            </a:r>
          </a:p>
        </p:txBody>
      </p:sp>
      <p:sp>
        <p:nvSpPr>
          <p:cNvPr id="39" name="Text Placeholder 21"/>
          <p:cNvSpPr>
            <a:spLocks noGrp="1"/>
          </p:cNvSpPr>
          <p:nvPr>
            <p:ph type="body" sz="quarter" idx="17" hasCustomPrompt="1"/>
          </p:nvPr>
        </p:nvSpPr>
        <p:spPr bwMode="white">
          <a:xfrm>
            <a:off x="8648699" y="3981579"/>
            <a:ext cx="3425767" cy="364951"/>
          </a:xfrm>
          <a:prstGeom prst="rect">
            <a:avLst/>
          </a:prstGeom>
        </p:spPr>
        <p:txBody>
          <a:bodyPr anchor="ctr"/>
          <a:lstStyle>
            <a:lvl1pPr marL="0" indent="0">
              <a:buNone/>
              <a:defRPr sz="1300" b="0" baseline="0">
                <a:solidFill>
                  <a:schemeClr val="bg1"/>
                </a:solidFill>
              </a:defRPr>
            </a:lvl1pPr>
          </a:lstStyle>
          <a:p>
            <a:pPr lvl="0"/>
            <a:r>
              <a:rPr lang="en-US" dirty="0"/>
              <a:t>Click to edit: Venue/Location</a:t>
            </a:r>
          </a:p>
        </p:txBody>
      </p:sp>
      <p:sp>
        <p:nvSpPr>
          <p:cNvPr id="41" name="Text Placeholder 15"/>
          <p:cNvSpPr>
            <a:spLocks noGrp="1"/>
          </p:cNvSpPr>
          <p:nvPr>
            <p:ph type="body" sz="quarter" idx="18" hasCustomPrompt="1"/>
          </p:nvPr>
        </p:nvSpPr>
        <p:spPr bwMode="white">
          <a:xfrm>
            <a:off x="6648849" y="4813254"/>
            <a:ext cx="5425617" cy="1436510"/>
          </a:xfrm>
          <a:prstGeom prst="rect">
            <a:avLst/>
          </a:prstGeom>
        </p:spPr>
        <p:txBody>
          <a:bodyPr/>
          <a:lstStyle>
            <a:lvl1pPr marL="0" indent="0">
              <a:buNone/>
              <a:defRPr sz="2000" baseline="0">
                <a:solidFill>
                  <a:schemeClr val="bg1"/>
                </a:solidFill>
              </a:defRPr>
            </a:lvl1pPr>
          </a:lstStyle>
          <a:p>
            <a:pPr lvl="0"/>
            <a:r>
              <a:rPr lang="en-US" dirty="0"/>
              <a:t>Click to edit: Presented by/for</a:t>
            </a:r>
          </a:p>
        </p:txBody>
      </p:sp>
      <p:sp>
        <p:nvSpPr>
          <p:cNvPr id="2" name="Title 1"/>
          <p:cNvSpPr>
            <a:spLocks noGrp="1"/>
          </p:cNvSpPr>
          <p:nvPr>
            <p:ph type="ctrTitle"/>
          </p:nvPr>
        </p:nvSpPr>
        <p:spPr bwMode="white">
          <a:xfrm>
            <a:off x="609600" y="1947799"/>
            <a:ext cx="5486401" cy="1481202"/>
          </a:xfrm>
        </p:spPr>
        <p:txBody>
          <a:bodyPr anchor="t" anchorCtr="0"/>
          <a:lstStyle>
            <a:lvl1pPr>
              <a:defRPr>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600" y="1541722"/>
            <a:ext cx="5486400" cy="364577"/>
          </a:xfrm>
        </p:spPr>
        <p:txBody>
          <a:bodyPr anchor="b" anchorCtr="0">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2" name="Rectangle 21"/>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grpSp>
        <p:nvGrpSpPr>
          <p:cNvPr id="23" name="Group 22"/>
          <p:cNvGrpSpPr/>
          <p:nvPr userDrawn="1"/>
        </p:nvGrpSpPr>
        <p:grpSpPr>
          <a:xfrm>
            <a:off x="9680576" y="461963"/>
            <a:ext cx="1863725" cy="377218"/>
            <a:chOff x="6794500" y="461963"/>
            <a:chExt cx="1863725" cy="377218"/>
          </a:xfrm>
        </p:grpSpPr>
        <p:sp>
          <p:nvSpPr>
            <p:cNvPr id="24" name="AutoShape 3"/>
            <p:cNvSpPr>
              <a:spLocks noChangeAspect="1" noChangeArrowheads="1" noTextEdit="1"/>
            </p:cNvSpPr>
            <p:nvPr/>
          </p:nvSpPr>
          <p:spPr bwMode="gray">
            <a:xfrm>
              <a:off x="6794500" y="461963"/>
              <a:ext cx="1863724" cy="37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5" name="Freeform 5"/>
            <p:cNvSpPr>
              <a:spLocks noEditPoints="1"/>
            </p:cNvSpPr>
            <p:nvPr/>
          </p:nvSpPr>
          <p:spPr bwMode="gray">
            <a:xfrm>
              <a:off x="6794500" y="625522"/>
              <a:ext cx="646113" cy="119096"/>
            </a:xfrm>
            <a:custGeom>
              <a:avLst/>
              <a:gdLst>
                <a:gd name="T0" fmla="*/ 22198 w 815"/>
                <a:gd name="T1" fmla="*/ 53900 h 148"/>
                <a:gd name="T2" fmla="*/ 38846 w 815"/>
                <a:gd name="T3" fmla="*/ 51487 h 148"/>
                <a:gd name="T4" fmla="*/ 43603 w 815"/>
                <a:gd name="T5" fmla="*/ 47464 h 148"/>
                <a:gd name="T6" fmla="*/ 47567 w 815"/>
                <a:gd name="T7" fmla="*/ 34593 h 148"/>
                <a:gd name="T8" fmla="*/ 45981 w 815"/>
                <a:gd name="T9" fmla="*/ 24134 h 148"/>
                <a:gd name="T10" fmla="*/ 42017 w 815"/>
                <a:gd name="T11" fmla="*/ 18503 h 148"/>
                <a:gd name="T12" fmla="*/ 28540 w 815"/>
                <a:gd name="T13" fmla="*/ 13676 h 148"/>
                <a:gd name="T14" fmla="*/ 10306 w 815"/>
                <a:gd name="T15" fmla="*/ 53900 h 148"/>
                <a:gd name="T16" fmla="*/ 22198 w 815"/>
                <a:gd name="T17" fmla="*/ 106996 h 148"/>
                <a:gd name="T18" fmla="*/ 37261 w 815"/>
                <a:gd name="T19" fmla="*/ 106191 h 148"/>
                <a:gd name="T20" fmla="*/ 44395 w 815"/>
                <a:gd name="T21" fmla="*/ 102973 h 148"/>
                <a:gd name="T22" fmla="*/ 49945 w 815"/>
                <a:gd name="T23" fmla="*/ 95733 h 148"/>
                <a:gd name="T24" fmla="*/ 51530 w 815"/>
                <a:gd name="T25" fmla="*/ 85275 h 148"/>
                <a:gd name="T26" fmla="*/ 49945 w 815"/>
                <a:gd name="T27" fmla="*/ 74012 h 148"/>
                <a:gd name="T28" fmla="*/ 43603 w 815"/>
                <a:gd name="T29" fmla="*/ 65967 h 148"/>
                <a:gd name="T30" fmla="*/ 36468 w 815"/>
                <a:gd name="T31" fmla="*/ 63554 h 148"/>
                <a:gd name="T32" fmla="*/ 22198 w 815"/>
                <a:gd name="T33" fmla="*/ 62749 h 148"/>
                <a:gd name="T34" fmla="*/ 10306 w 815"/>
                <a:gd name="T35" fmla="*/ 106996 h 148"/>
                <a:gd name="T36" fmla="*/ 19027 w 815"/>
                <a:gd name="T37" fmla="*/ 4827 h 148"/>
                <a:gd name="T38" fmla="*/ 36468 w 815"/>
                <a:gd name="T39" fmla="*/ 5631 h 148"/>
                <a:gd name="T40" fmla="*/ 46774 w 815"/>
                <a:gd name="T41" fmla="*/ 9654 h 148"/>
                <a:gd name="T42" fmla="*/ 54702 w 815"/>
                <a:gd name="T43" fmla="*/ 20112 h 148"/>
                <a:gd name="T44" fmla="*/ 57873 w 815"/>
                <a:gd name="T45" fmla="*/ 33788 h 148"/>
                <a:gd name="T46" fmla="*/ 57080 w 815"/>
                <a:gd name="T47" fmla="*/ 41833 h 148"/>
                <a:gd name="T48" fmla="*/ 53116 w 815"/>
                <a:gd name="T49" fmla="*/ 48269 h 148"/>
                <a:gd name="T50" fmla="*/ 44395 w 815"/>
                <a:gd name="T51" fmla="*/ 55509 h 148"/>
                <a:gd name="T52" fmla="*/ 45981 w 815"/>
                <a:gd name="T53" fmla="*/ 58727 h 148"/>
                <a:gd name="T54" fmla="*/ 57080 w 815"/>
                <a:gd name="T55" fmla="*/ 65967 h 148"/>
                <a:gd name="T56" fmla="*/ 61044 w 815"/>
                <a:gd name="T57" fmla="*/ 73208 h 148"/>
                <a:gd name="T58" fmla="*/ 63422 w 815"/>
                <a:gd name="T59" fmla="*/ 82861 h 148"/>
                <a:gd name="T60" fmla="*/ 61044 w 815"/>
                <a:gd name="T61" fmla="*/ 96538 h 148"/>
                <a:gd name="T62" fmla="*/ 53909 w 815"/>
                <a:gd name="T63" fmla="*/ 107800 h 148"/>
                <a:gd name="T64" fmla="*/ 42017 w 815"/>
                <a:gd name="T65" fmla="*/ 114236 h 148"/>
                <a:gd name="T66" fmla="*/ 0 w 815"/>
                <a:gd name="T67" fmla="*/ 115845 h 148"/>
                <a:gd name="T68" fmla="*/ 139529 w 815"/>
                <a:gd name="T69" fmla="*/ 4827 h 148"/>
                <a:gd name="T70" fmla="*/ 186303 w 815"/>
                <a:gd name="T71" fmla="*/ 106191 h 148"/>
                <a:gd name="T72" fmla="*/ 139529 w 815"/>
                <a:gd name="T73" fmla="*/ 115845 h 148"/>
                <a:gd name="T74" fmla="*/ 281436 w 815"/>
                <a:gd name="T75" fmla="*/ 20916 h 148"/>
                <a:gd name="T76" fmla="*/ 233869 w 815"/>
                <a:gd name="T77" fmla="*/ 115845 h 148"/>
                <a:gd name="T78" fmla="*/ 317111 w 815"/>
                <a:gd name="T79" fmla="*/ 115845 h 148"/>
                <a:gd name="T80" fmla="*/ 244175 w 815"/>
                <a:gd name="T81" fmla="*/ 115845 h 148"/>
                <a:gd name="T82" fmla="*/ 401145 w 815"/>
                <a:gd name="T83" fmla="*/ 115845 h 148"/>
                <a:gd name="T84" fmla="*/ 478837 w 815"/>
                <a:gd name="T85" fmla="*/ 4827 h 148"/>
                <a:gd name="T86" fmla="*/ 409866 w 815"/>
                <a:gd name="T87" fmla="*/ 25743 h 148"/>
                <a:gd name="T88" fmla="*/ 401145 w 815"/>
                <a:gd name="T89" fmla="*/ 115845 h 148"/>
                <a:gd name="T90" fmla="*/ 581105 w 815"/>
                <a:gd name="T91" fmla="*/ 4827 h 148"/>
                <a:gd name="T92" fmla="*/ 643735 w 815"/>
                <a:gd name="T93" fmla="*/ 4827 h 148"/>
                <a:gd name="T94" fmla="*/ 631843 w 815"/>
                <a:gd name="T95" fmla="*/ 115845 h 148"/>
                <a:gd name="T96" fmla="*/ 570799 w 815"/>
                <a:gd name="T97" fmla="*/ 115845 h 1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 h="148">
                  <a:moveTo>
                    <a:pt x="13" y="67"/>
                  </a:moveTo>
                  <a:lnTo>
                    <a:pt x="28" y="67"/>
                  </a:lnTo>
                  <a:lnTo>
                    <a:pt x="36" y="66"/>
                  </a:lnTo>
                  <a:lnTo>
                    <a:pt x="42" y="66"/>
                  </a:lnTo>
                  <a:lnTo>
                    <a:pt x="49" y="64"/>
                  </a:lnTo>
                  <a:lnTo>
                    <a:pt x="53" y="61"/>
                  </a:lnTo>
                  <a:lnTo>
                    <a:pt x="55" y="59"/>
                  </a:lnTo>
                  <a:lnTo>
                    <a:pt x="58" y="53"/>
                  </a:lnTo>
                  <a:lnTo>
                    <a:pt x="59" y="48"/>
                  </a:lnTo>
                  <a:lnTo>
                    <a:pt x="60" y="43"/>
                  </a:lnTo>
                  <a:lnTo>
                    <a:pt x="59" y="35"/>
                  </a:lnTo>
                  <a:lnTo>
                    <a:pt x="58" y="30"/>
                  </a:lnTo>
                  <a:lnTo>
                    <a:pt x="56" y="26"/>
                  </a:lnTo>
                  <a:lnTo>
                    <a:pt x="53" y="23"/>
                  </a:lnTo>
                  <a:lnTo>
                    <a:pt x="49" y="20"/>
                  </a:lnTo>
                  <a:lnTo>
                    <a:pt x="44" y="19"/>
                  </a:lnTo>
                  <a:lnTo>
                    <a:pt x="36" y="17"/>
                  </a:lnTo>
                  <a:lnTo>
                    <a:pt x="28" y="16"/>
                  </a:lnTo>
                  <a:lnTo>
                    <a:pt x="13" y="16"/>
                  </a:lnTo>
                  <a:lnTo>
                    <a:pt x="13" y="67"/>
                  </a:lnTo>
                  <a:close/>
                  <a:moveTo>
                    <a:pt x="13" y="133"/>
                  </a:moveTo>
                  <a:lnTo>
                    <a:pt x="28" y="133"/>
                  </a:lnTo>
                  <a:lnTo>
                    <a:pt x="40" y="133"/>
                  </a:lnTo>
                  <a:lnTo>
                    <a:pt x="47" y="132"/>
                  </a:lnTo>
                  <a:lnTo>
                    <a:pt x="53" y="130"/>
                  </a:lnTo>
                  <a:lnTo>
                    <a:pt x="56" y="128"/>
                  </a:lnTo>
                  <a:lnTo>
                    <a:pt x="60" y="124"/>
                  </a:lnTo>
                  <a:lnTo>
                    <a:pt x="63" y="119"/>
                  </a:lnTo>
                  <a:lnTo>
                    <a:pt x="65" y="112"/>
                  </a:lnTo>
                  <a:lnTo>
                    <a:pt x="65" y="106"/>
                  </a:lnTo>
                  <a:lnTo>
                    <a:pt x="65" y="98"/>
                  </a:lnTo>
                  <a:lnTo>
                    <a:pt x="63" y="92"/>
                  </a:lnTo>
                  <a:lnTo>
                    <a:pt x="59" y="85"/>
                  </a:lnTo>
                  <a:lnTo>
                    <a:pt x="55" y="82"/>
                  </a:lnTo>
                  <a:lnTo>
                    <a:pt x="51" y="80"/>
                  </a:lnTo>
                  <a:lnTo>
                    <a:pt x="46" y="79"/>
                  </a:lnTo>
                  <a:lnTo>
                    <a:pt x="31" y="78"/>
                  </a:lnTo>
                  <a:lnTo>
                    <a:pt x="28" y="78"/>
                  </a:lnTo>
                  <a:lnTo>
                    <a:pt x="13" y="78"/>
                  </a:lnTo>
                  <a:lnTo>
                    <a:pt x="13" y="133"/>
                  </a:lnTo>
                  <a:close/>
                  <a:moveTo>
                    <a:pt x="0" y="144"/>
                  </a:moveTo>
                  <a:lnTo>
                    <a:pt x="0" y="6"/>
                  </a:lnTo>
                  <a:lnTo>
                    <a:pt x="24" y="6"/>
                  </a:lnTo>
                  <a:lnTo>
                    <a:pt x="37" y="6"/>
                  </a:lnTo>
                  <a:lnTo>
                    <a:pt x="46" y="7"/>
                  </a:lnTo>
                  <a:lnTo>
                    <a:pt x="53" y="10"/>
                  </a:lnTo>
                  <a:lnTo>
                    <a:pt x="59" y="12"/>
                  </a:lnTo>
                  <a:lnTo>
                    <a:pt x="64" y="19"/>
                  </a:lnTo>
                  <a:lnTo>
                    <a:pt x="69" y="25"/>
                  </a:lnTo>
                  <a:lnTo>
                    <a:pt x="72" y="33"/>
                  </a:lnTo>
                  <a:lnTo>
                    <a:pt x="73" y="42"/>
                  </a:lnTo>
                  <a:lnTo>
                    <a:pt x="72" y="47"/>
                  </a:lnTo>
                  <a:lnTo>
                    <a:pt x="72" y="52"/>
                  </a:lnTo>
                  <a:lnTo>
                    <a:pt x="69" y="56"/>
                  </a:lnTo>
                  <a:lnTo>
                    <a:pt x="67" y="60"/>
                  </a:lnTo>
                  <a:lnTo>
                    <a:pt x="64" y="64"/>
                  </a:lnTo>
                  <a:lnTo>
                    <a:pt x="60" y="66"/>
                  </a:lnTo>
                  <a:lnTo>
                    <a:pt x="56" y="69"/>
                  </a:lnTo>
                  <a:lnTo>
                    <a:pt x="51" y="70"/>
                  </a:lnTo>
                  <a:lnTo>
                    <a:pt x="58" y="73"/>
                  </a:lnTo>
                  <a:lnTo>
                    <a:pt x="63" y="74"/>
                  </a:lnTo>
                  <a:lnTo>
                    <a:pt x="68" y="78"/>
                  </a:lnTo>
                  <a:lnTo>
                    <a:pt x="72" y="82"/>
                  </a:lnTo>
                  <a:lnTo>
                    <a:pt x="76" y="85"/>
                  </a:lnTo>
                  <a:lnTo>
                    <a:pt x="77" y="91"/>
                  </a:lnTo>
                  <a:lnTo>
                    <a:pt x="80" y="97"/>
                  </a:lnTo>
                  <a:lnTo>
                    <a:pt x="80" y="103"/>
                  </a:lnTo>
                  <a:lnTo>
                    <a:pt x="78" y="112"/>
                  </a:lnTo>
                  <a:lnTo>
                    <a:pt x="77" y="120"/>
                  </a:lnTo>
                  <a:lnTo>
                    <a:pt x="73" y="128"/>
                  </a:lnTo>
                  <a:lnTo>
                    <a:pt x="68" y="134"/>
                  </a:lnTo>
                  <a:lnTo>
                    <a:pt x="62" y="138"/>
                  </a:lnTo>
                  <a:lnTo>
                    <a:pt x="53" y="142"/>
                  </a:lnTo>
                  <a:lnTo>
                    <a:pt x="41" y="143"/>
                  </a:lnTo>
                  <a:lnTo>
                    <a:pt x="24" y="144"/>
                  </a:lnTo>
                  <a:lnTo>
                    <a:pt x="0" y="144"/>
                  </a:lnTo>
                  <a:close/>
                  <a:moveTo>
                    <a:pt x="176" y="144"/>
                  </a:moveTo>
                  <a:lnTo>
                    <a:pt x="176" y="6"/>
                  </a:lnTo>
                  <a:lnTo>
                    <a:pt x="189" y="6"/>
                  </a:lnTo>
                  <a:lnTo>
                    <a:pt x="189" y="132"/>
                  </a:lnTo>
                  <a:lnTo>
                    <a:pt x="235" y="132"/>
                  </a:lnTo>
                  <a:lnTo>
                    <a:pt x="235" y="144"/>
                  </a:lnTo>
                  <a:lnTo>
                    <a:pt x="176" y="144"/>
                  </a:lnTo>
                  <a:close/>
                  <a:moveTo>
                    <a:pt x="331" y="87"/>
                  </a:moveTo>
                  <a:lnTo>
                    <a:pt x="379" y="87"/>
                  </a:lnTo>
                  <a:lnTo>
                    <a:pt x="355" y="26"/>
                  </a:lnTo>
                  <a:lnTo>
                    <a:pt x="331" y="87"/>
                  </a:lnTo>
                  <a:close/>
                  <a:moveTo>
                    <a:pt x="295" y="144"/>
                  </a:moveTo>
                  <a:lnTo>
                    <a:pt x="355" y="1"/>
                  </a:lnTo>
                  <a:lnTo>
                    <a:pt x="414" y="144"/>
                  </a:lnTo>
                  <a:lnTo>
                    <a:pt x="400" y="144"/>
                  </a:lnTo>
                  <a:lnTo>
                    <a:pt x="382" y="97"/>
                  </a:lnTo>
                  <a:lnTo>
                    <a:pt x="326" y="97"/>
                  </a:lnTo>
                  <a:lnTo>
                    <a:pt x="308" y="144"/>
                  </a:lnTo>
                  <a:lnTo>
                    <a:pt x="295" y="144"/>
                  </a:lnTo>
                  <a:close/>
                  <a:moveTo>
                    <a:pt x="506" y="144"/>
                  </a:moveTo>
                  <a:lnTo>
                    <a:pt x="506" y="0"/>
                  </a:lnTo>
                  <a:lnTo>
                    <a:pt x="604" y="115"/>
                  </a:lnTo>
                  <a:lnTo>
                    <a:pt x="604" y="6"/>
                  </a:lnTo>
                  <a:lnTo>
                    <a:pt x="616" y="6"/>
                  </a:lnTo>
                  <a:lnTo>
                    <a:pt x="616" y="148"/>
                  </a:lnTo>
                  <a:lnTo>
                    <a:pt x="517" y="32"/>
                  </a:lnTo>
                  <a:lnTo>
                    <a:pt x="517" y="144"/>
                  </a:lnTo>
                  <a:lnTo>
                    <a:pt x="506" y="144"/>
                  </a:lnTo>
                  <a:close/>
                  <a:moveTo>
                    <a:pt x="720" y="144"/>
                  </a:moveTo>
                  <a:lnTo>
                    <a:pt x="720" y="6"/>
                  </a:lnTo>
                  <a:lnTo>
                    <a:pt x="733" y="6"/>
                  </a:lnTo>
                  <a:lnTo>
                    <a:pt x="733" y="70"/>
                  </a:lnTo>
                  <a:lnTo>
                    <a:pt x="795" y="6"/>
                  </a:lnTo>
                  <a:lnTo>
                    <a:pt x="812" y="6"/>
                  </a:lnTo>
                  <a:lnTo>
                    <a:pt x="747" y="71"/>
                  </a:lnTo>
                  <a:lnTo>
                    <a:pt x="815" y="144"/>
                  </a:lnTo>
                  <a:lnTo>
                    <a:pt x="797" y="144"/>
                  </a:lnTo>
                  <a:lnTo>
                    <a:pt x="733" y="74"/>
                  </a:lnTo>
                  <a:lnTo>
                    <a:pt x="733" y="144"/>
                  </a:lnTo>
                  <a:lnTo>
                    <a:pt x="720"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6"/>
            <p:cNvSpPr>
              <a:spLocks noEditPoints="1"/>
            </p:cNvSpPr>
            <p:nvPr/>
          </p:nvSpPr>
          <p:spPr bwMode="gray">
            <a:xfrm>
              <a:off x="7975599" y="625522"/>
              <a:ext cx="520700" cy="119096"/>
            </a:xfrm>
            <a:custGeom>
              <a:avLst/>
              <a:gdLst>
                <a:gd name="T0" fmla="*/ 19844 w 656"/>
                <a:gd name="T1" fmla="*/ 53181 h 150"/>
                <a:gd name="T2" fmla="*/ 31750 w 656"/>
                <a:gd name="T3" fmla="*/ 52388 h 150"/>
                <a:gd name="T4" fmla="*/ 38894 w 656"/>
                <a:gd name="T5" fmla="*/ 49213 h 150"/>
                <a:gd name="T6" fmla="*/ 44450 w 656"/>
                <a:gd name="T7" fmla="*/ 39688 h 150"/>
                <a:gd name="T8" fmla="*/ 44450 w 656"/>
                <a:gd name="T9" fmla="*/ 29369 h 150"/>
                <a:gd name="T10" fmla="*/ 38894 w 656"/>
                <a:gd name="T11" fmla="*/ 18256 h 150"/>
                <a:gd name="T12" fmla="*/ 31750 w 656"/>
                <a:gd name="T13" fmla="*/ 15081 h 150"/>
                <a:gd name="T14" fmla="*/ 9525 w 656"/>
                <a:gd name="T15" fmla="*/ 12700 h 150"/>
                <a:gd name="T16" fmla="*/ 53975 w 656"/>
                <a:gd name="T17" fmla="*/ 114300 h 150"/>
                <a:gd name="T18" fmla="*/ 9525 w 656"/>
                <a:gd name="T19" fmla="*/ 114300 h 150"/>
                <a:gd name="T20" fmla="*/ 19844 w 656"/>
                <a:gd name="T21" fmla="*/ 4763 h 150"/>
                <a:gd name="T22" fmla="*/ 35719 w 656"/>
                <a:gd name="T23" fmla="*/ 6350 h 150"/>
                <a:gd name="T24" fmla="*/ 46831 w 656"/>
                <a:gd name="T25" fmla="*/ 11906 h 150"/>
                <a:gd name="T26" fmla="*/ 55563 w 656"/>
                <a:gd name="T27" fmla="*/ 26988 h 150"/>
                <a:gd name="T28" fmla="*/ 55563 w 656"/>
                <a:gd name="T29" fmla="*/ 40481 h 150"/>
                <a:gd name="T30" fmla="*/ 48419 w 656"/>
                <a:gd name="T31" fmla="*/ 54769 h 150"/>
                <a:gd name="T32" fmla="*/ 38894 w 656"/>
                <a:gd name="T33" fmla="*/ 59532 h 150"/>
                <a:gd name="T34" fmla="*/ 66675 w 656"/>
                <a:gd name="T35" fmla="*/ 114300 h 150"/>
                <a:gd name="T36" fmla="*/ 171450 w 656"/>
                <a:gd name="T37" fmla="*/ 108744 h 150"/>
                <a:gd name="T38" fmla="*/ 190500 w 656"/>
                <a:gd name="T39" fmla="*/ 104775 h 150"/>
                <a:gd name="T40" fmla="*/ 206375 w 656"/>
                <a:gd name="T41" fmla="*/ 94457 h 150"/>
                <a:gd name="T42" fmla="*/ 215900 w 656"/>
                <a:gd name="T43" fmla="*/ 77788 h 150"/>
                <a:gd name="T44" fmla="*/ 219869 w 656"/>
                <a:gd name="T45" fmla="*/ 59532 h 150"/>
                <a:gd name="T46" fmla="*/ 215900 w 656"/>
                <a:gd name="T47" fmla="*/ 41275 h 150"/>
                <a:gd name="T48" fmla="*/ 206375 w 656"/>
                <a:gd name="T49" fmla="*/ 25400 h 150"/>
                <a:gd name="T50" fmla="*/ 190500 w 656"/>
                <a:gd name="T51" fmla="*/ 15081 h 150"/>
                <a:gd name="T52" fmla="*/ 171450 w 656"/>
                <a:gd name="T53" fmla="*/ 11113 h 150"/>
                <a:gd name="T54" fmla="*/ 153194 w 656"/>
                <a:gd name="T55" fmla="*/ 15081 h 150"/>
                <a:gd name="T56" fmla="*/ 138113 w 656"/>
                <a:gd name="T57" fmla="*/ 25400 h 150"/>
                <a:gd name="T58" fmla="*/ 127794 w 656"/>
                <a:gd name="T59" fmla="*/ 41275 h 150"/>
                <a:gd name="T60" fmla="*/ 123825 w 656"/>
                <a:gd name="T61" fmla="*/ 59532 h 150"/>
                <a:gd name="T62" fmla="*/ 127794 w 656"/>
                <a:gd name="T63" fmla="*/ 77788 h 150"/>
                <a:gd name="T64" fmla="*/ 138113 w 656"/>
                <a:gd name="T65" fmla="*/ 94457 h 150"/>
                <a:gd name="T66" fmla="*/ 153194 w 656"/>
                <a:gd name="T67" fmla="*/ 104775 h 150"/>
                <a:gd name="T68" fmla="*/ 171450 w 656"/>
                <a:gd name="T69" fmla="*/ 108744 h 150"/>
                <a:gd name="T70" fmla="*/ 229394 w 656"/>
                <a:gd name="T71" fmla="*/ 70644 h 150"/>
                <a:gd name="T72" fmla="*/ 221456 w 656"/>
                <a:gd name="T73" fmla="*/ 91282 h 150"/>
                <a:gd name="T74" fmla="*/ 203994 w 656"/>
                <a:gd name="T75" fmla="*/ 107157 h 150"/>
                <a:gd name="T76" fmla="*/ 183356 w 656"/>
                <a:gd name="T77" fmla="*/ 115888 h 150"/>
                <a:gd name="T78" fmla="*/ 160338 w 656"/>
                <a:gd name="T79" fmla="*/ 115888 h 150"/>
                <a:gd name="T80" fmla="*/ 139700 w 656"/>
                <a:gd name="T81" fmla="*/ 107157 h 150"/>
                <a:gd name="T82" fmla="*/ 122238 w 656"/>
                <a:gd name="T83" fmla="*/ 91282 h 150"/>
                <a:gd name="T84" fmla="*/ 114300 w 656"/>
                <a:gd name="T85" fmla="*/ 70644 h 150"/>
                <a:gd name="T86" fmla="*/ 114300 w 656"/>
                <a:gd name="T87" fmla="*/ 48419 h 150"/>
                <a:gd name="T88" fmla="*/ 122238 w 656"/>
                <a:gd name="T89" fmla="*/ 26988 h 150"/>
                <a:gd name="T90" fmla="*/ 138906 w 656"/>
                <a:gd name="T91" fmla="*/ 11906 h 150"/>
                <a:gd name="T92" fmla="*/ 160338 w 656"/>
                <a:gd name="T93" fmla="*/ 2381 h 150"/>
                <a:gd name="T94" fmla="*/ 183356 w 656"/>
                <a:gd name="T95" fmla="*/ 2381 h 150"/>
                <a:gd name="T96" fmla="*/ 204788 w 656"/>
                <a:gd name="T97" fmla="*/ 11906 h 150"/>
                <a:gd name="T98" fmla="*/ 221456 w 656"/>
                <a:gd name="T99" fmla="*/ 26988 h 150"/>
                <a:gd name="T100" fmla="*/ 229394 w 656"/>
                <a:gd name="T101" fmla="*/ 48419 h 150"/>
                <a:gd name="T102" fmla="*/ 343694 w 656"/>
                <a:gd name="T103" fmla="*/ 119063 h 150"/>
                <a:gd name="T104" fmla="*/ 286544 w 656"/>
                <a:gd name="T105" fmla="*/ 114300 h 150"/>
                <a:gd name="T106" fmla="*/ 386556 w 656"/>
                <a:gd name="T107" fmla="*/ 0 h 150"/>
                <a:gd name="T108" fmla="*/ 381794 w 656"/>
                <a:gd name="T109" fmla="*/ 30163 h 150"/>
                <a:gd name="T110" fmla="*/ 466725 w 656"/>
                <a:gd name="T111" fmla="*/ 114300 h 150"/>
                <a:gd name="T112" fmla="*/ 520700 w 656"/>
                <a:gd name="T113" fmla="*/ 13494 h 150"/>
                <a:gd name="T114" fmla="*/ 520700 w 656"/>
                <a:gd name="T115" fmla="*/ 48419 h 150"/>
                <a:gd name="T116" fmla="*/ 477044 w 656"/>
                <a:gd name="T117" fmla="*/ 104775 h 150"/>
                <a:gd name="T118" fmla="*/ 466725 w 656"/>
                <a:gd name="T119" fmla="*/ 114300 h 1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56" h="150">
                  <a:moveTo>
                    <a:pt x="12" y="16"/>
                  </a:moveTo>
                  <a:lnTo>
                    <a:pt x="12" y="67"/>
                  </a:lnTo>
                  <a:lnTo>
                    <a:pt x="25" y="67"/>
                  </a:lnTo>
                  <a:lnTo>
                    <a:pt x="34" y="67"/>
                  </a:lnTo>
                  <a:lnTo>
                    <a:pt x="40" y="66"/>
                  </a:lnTo>
                  <a:lnTo>
                    <a:pt x="45" y="65"/>
                  </a:lnTo>
                  <a:lnTo>
                    <a:pt x="49" y="62"/>
                  </a:lnTo>
                  <a:lnTo>
                    <a:pt x="53" y="59"/>
                  </a:lnTo>
                  <a:lnTo>
                    <a:pt x="54" y="55"/>
                  </a:lnTo>
                  <a:lnTo>
                    <a:pt x="56" y="50"/>
                  </a:lnTo>
                  <a:lnTo>
                    <a:pt x="57" y="43"/>
                  </a:lnTo>
                  <a:lnTo>
                    <a:pt x="56" y="37"/>
                  </a:lnTo>
                  <a:lnTo>
                    <a:pt x="54" y="30"/>
                  </a:lnTo>
                  <a:lnTo>
                    <a:pt x="53" y="26"/>
                  </a:lnTo>
                  <a:lnTo>
                    <a:pt x="49" y="23"/>
                  </a:lnTo>
                  <a:lnTo>
                    <a:pt x="45" y="20"/>
                  </a:lnTo>
                  <a:lnTo>
                    <a:pt x="40" y="19"/>
                  </a:lnTo>
                  <a:lnTo>
                    <a:pt x="32" y="17"/>
                  </a:lnTo>
                  <a:lnTo>
                    <a:pt x="25" y="16"/>
                  </a:lnTo>
                  <a:lnTo>
                    <a:pt x="12" y="16"/>
                  </a:lnTo>
                  <a:close/>
                  <a:moveTo>
                    <a:pt x="84" y="144"/>
                  </a:moveTo>
                  <a:lnTo>
                    <a:pt x="68" y="144"/>
                  </a:lnTo>
                  <a:lnTo>
                    <a:pt x="20" y="78"/>
                  </a:lnTo>
                  <a:lnTo>
                    <a:pt x="12" y="78"/>
                  </a:lnTo>
                  <a:lnTo>
                    <a:pt x="12" y="144"/>
                  </a:lnTo>
                  <a:lnTo>
                    <a:pt x="0" y="144"/>
                  </a:lnTo>
                  <a:lnTo>
                    <a:pt x="0" y="6"/>
                  </a:lnTo>
                  <a:lnTo>
                    <a:pt x="25" y="6"/>
                  </a:lnTo>
                  <a:lnTo>
                    <a:pt x="36" y="6"/>
                  </a:lnTo>
                  <a:lnTo>
                    <a:pt x="45" y="8"/>
                  </a:lnTo>
                  <a:lnTo>
                    <a:pt x="53" y="11"/>
                  </a:lnTo>
                  <a:lnTo>
                    <a:pt x="59" y="15"/>
                  </a:lnTo>
                  <a:lnTo>
                    <a:pt x="63" y="20"/>
                  </a:lnTo>
                  <a:lnTo>
                    <a:pt x="67" y="26"/>
                  </a:lnTo>
                  <a:lnTo>
                    <a:pt x="70" y="34"/>
                  </a:lnTo>
                  <a:lnTo>
                    <a:pt x="70" y="43"/>
                  </a:lnTo>
                  <a:lnTo>
                    <a:pt x="70" y="51"/>
                  </a:lnTo>
                  <a:lnTo>
                    <a:pt x="67" y="57"/>
                  </a:lnTo>
                  <a:lnTo>
                    <a:pt x="65" y="64"/>
                  </a:lnTo>
                  <a:lnTo>
                    <a:pt x="61" y="69"/>
                  </a:lnTo>
                  <a:lnTo>
                    <a:pt x="56" y="73"/>
                  </a:lnTo>
                  <a:lnTo>
                    <a:pt x="49" y="75"/>
                  </a:lnTo>
                  <a:lnTo>
                    <a:pt x="41" y="78"/>
                  </a:lnTo>
                  <a:lnTo>
                    <a:pt x="34" y="78"/>
                  </a:lnTo>
                  <a:lnTo>
                    <a:pt x="84" y="144"/>
                  </a:lnTo>
                  <a:close/>
                  <a:moveTo>
                    <a:pt x="216" y="137"/>
                  </a:moveTo>
                  <a:lnTo>
                    <a:pt x="216" y="137"/>
                  </a:lnTo>
                  <a:lnTo>
                    <a:pt x="229" y="135"/>
                  </a:lnTo>
                  <a:lnTo>
                    <a:pt x="240" y="132"/>
                  </a:lnTo>
                  <a:lnTo>
                    <a:pt x="251" y="126"/>
                  </a:lnTo>
                  <a:lnTo>
                    <a:pt x="260" y="119"/>
                  </a:lnTo>
                  <a:lnTo>
                    <a:pt x="267" y="109"/>
                  </a:lnTo>
                  <a:lnTo>
                    <a:pt x="272" y="98"/>
                  </a:lnTo>
                  <a:lnTo>
                    <a:pt x="276" y="87"/>
                  </a:lnTo>
                  <a:lnTo>
                    <a:pt x="277" y="75"/>
                  </a:lnTo>
                  <a:lnTo>
                    <a:pt x="276" y="62"/>
                  </a:lnTo>
                  <a:lnTo>
                    <a:pt x="272" y="52"/>
                  </a:lnTo>
                  <a:lnTo>
                    <a:pt x="267" y="41"/>
                  </a:lnTo>
                  <a:lnTo>
                    <a:pt x="260" y="32"/>
                  </a:lnTo>
                  <a:lnTo>
                    <a:pt x="251" y="24"/>
                  </a:lnTo>
                  <a:lnTo>
                    <a:pt x="240" y="19"/>
                  </a:lnTo>
                  <a:lnTo>
                    <a:pt x="229" y="15"/>
                  </a:lnTo>
                  <a:lnTo>
                    <a:pt x="216" y="14"/>
                  </a:lnTo>
                  <a:lnTo>
                    <a:pt x="204" y="15"/>
                  </a:lnTo>
                  <a:lnTo>
                    <a:pt x="193" y="19"/>
                  </a:lnTo>
                  <a:lnTo>
                    <a:pt x="183" y="24"/>
                  </a:lnTo>
                  <a:lnTo>
                    <a:pt x="174" y="32"/>
                  </a:lnTo>
                  <a:lnTo>
                    <a:pt x="166" y="41"/>
                  </a:lnTo>
                  <a:lnTo>
                    <a:pt x="161" y="52"/>
                  </a:lnTo>
                  <a:lnTo>
                    <a:pt x="157" y="62"/>
                  </a:lnTo>
                  <a:lnTo>
                    <a:pt x="156" y="75"/>
                  </a:lnTo>
                  <a:lnTo>
                    <a:pt x="157" y="87"/>
                  </a:lnTo>
                  <a:lnTo>
                    <a:pt x="161" y="98"/>
                  </a:lnTo>
                  <a:lnTo>
                    <a:pt x="166" y="109"/>
                  </a:lnTo>
                  <a:lnTo>
                    <a:pt x="174" y="119"/>
                  </a:lnTo>
                  <a:lnTo>
                    <a:pt x="183" y="126"/>
                  </a:lnTo>
                  <a:lnTo>
                    <a:pt x="193" y="132"/>
                  </a:lnTo>
                  <a:lnTo>
                    <a:pt x="204" y="135"/>
                  </a:lnTo>
                  <a:lnTo>
                    <a:pt x="216" y="137"/>
                  </a:lnTo>
                  <a:close/>
                  <a:moveTo>
                    <a:pt x="290" y="75"/>
                  </a:moveTo>
                  <a:lnTo>
                    <a:pt x="290" y="75"/>
                  </a:lnTo>
                  <a:lnTo>
                    <a:pt x="289" y="89"/>
                  </a:lnTo>
                  <a:lnTo>
                    <a:pt x="285" y="103"/>
                  </a:lnTo>
                  <a:lnTo>
                    <a:pt x="279" y="115"/>
                  </a:lnTo>
                  <a:lnTo>
                    <a:pt x="269" y="126"/>
                  </a:lnTo>
                  <a:lnTo>
                    <a:pt x="257" y="135"/>
                  </a:lnTo>
                  <a:lnTo>
                    <a:pt x="245" y="142"/>
                  </a:lnTo>
                  <a:lnTo>
                    <a:pt x="231" y="146"/>
                  </a:lnTo>
                  <a:lnTo>
                    <a:pt x="216" y="147"/>
                  </a:lnTo>
                  <a:lnTo>
                    <a:pt x="202" y="146"/>
                  </a:lnTo>
                  <a:lnTo>
                    <a:pt x="188" y="142"/>
                  </a:lnTo>
                  <a:lnTo>
                    <a:pt x="176" y="135"/>
                  </a:lnTo>
                  <a:lnTo>
                    <a:pt x="165" y="126"/>
                  </a:lnTo>
                  <a:lnTo>
                    <a:pt x="154" y="115"/>
                  </a:lnTo>
                  <a:lnTo>
                    <a:pt x="148" y="102"/>
                  </a:lnTo>
                  <a:lnTo>
                    <a:pt x="144" y="89"/>
                  </a:lnTo>
                  <a:lnTo>
                    <a:pt x="143" y="75"/>
                  </a:lnTo>
                  <a:lnTo>
                    <a:pt x="144" y="61"/>
                  </a:lnTo>
                  <a:lnTo>
                    <a:pt x="148" y="47"/>
                  </a:lnTo>
                  <a:lnTo>
                    <a:pt x="154" y="34"/>
                  </a:lnTo>
                  <a:lnTo>
                    <a:pt x="165" y="24"/>
                  </a:lnTo>
                  <a:lnTo>
                    <a:pt x="175" y="15"/>
                  </a:lnTo>
                  <a:lnTo>
                    <a:pt x="188" y="8"/>
                  </a:lnTo>
                  <a:lnTo>
                    <a:pt x="202" y="3"/>
                  </a:lnTo>
                  <a:lnTo>
                    <a:pt x="216" y="2"/>
                  </a:lnTo>
                  <a:lnTo>
                    <a:pt x="231" y="3"/>
                  </a:lnTo>
                  <a:lnTo>
                    <a:pt x="245" y="8"/>
                  </a:lnTo>
                  <a:lnTo>
                    <a:pt x="258" y="15"/>
                  </a:lnTo>
                  <a:lnTo>
                    <a:pt x="269" y="24"/>
                  </a:lnTo>
                  <a:lnTo>
                    <a:pt x="279" y="34"/>
                  </a:lnTo>
                  <a:lnTo>
                    <a:pt x="285" y="47"/>
                  </a:lnTo>
                  <a:lnTo>
                    <a:pt x="289" y="61"/>
                  </a:lnTo>
                  <a:lnTo>
                    <a:pt x="290" y="75"/>
                  </a:lnTo>
                  <a:close/>
                  <a:moveTo>
                    <a:pt x="433" y="150"/>
                  </a:moveTo>
                  <a:lnTo>
                    <a:pt x="384" y="38"/>
                  </a:lnTo>
                  <a:lnTo>
                    <a:pt x="374" y="144"/>
                  </a:lnTo>
                  <a:lnTo>
                    <a:pt x="361" y="144"/>
                  </a:lnTo>
                  <a:lnTo>
                    <a:pt x="379" y="0"/>
                  </a:lnTo>
                  <a:lnTo>
                    <a:pt x="433" y="123"/>
                  </a:lnTo>
                  <a:lnTo>
                    <a:pt x="487" y="0"/>
                  </a:lnTo>
                  <a:lnTo>
                    <a:pt x="505" y="144"/>
                  </a:lnTo>
                  <a:lnTo>
                    <a:pt x="492" y="144"/>
                  </a:lnTo>
                  <a:lnTo>
                    <a:pt x="481" y="38"/>
                  </a:lnTo>
                  <a:lnTo>
                    <a:pt x="433" y="150"/>
                  </a:lnTo>
                  <a:close/>
                  <a:moveTo>
                    <a:pt x="588" y="144"/>
                  </a:moveTo>
                  <a:lnTo>
                    <a:pt x="588" y="6"/>
                  </a:lnTo>
                  <a:lnTo>
                    <a:pt x="656" y="6"/>
                  </a:lnTo>
                  <a:lnTo>
                    <a:pt x="656" y="17"/>
                  </a:lnTo>
                  <a:lnTo>
                    <a:pt x="601" y="17"/>
                  </a:lnTo>
                  <a:lnTo>
                    <a:pt x="601" y="61"/>
                  </a:lnTo>
                  <a:lnTo>
                    <a:pt x="656" y="61"/>
                  </a:lnTo>
                  <a:lnTo>
                    <a:pt x="656" y="73"/>
                  </a:lnTo>
                  <a:lnTo>
                    <a:pt x="601" y="73"/>
                  </a:lnTo>
                  <a:lnTo>
                    <a:pt x="601" y="132"/>
                  </a:lnTo>
                  <a:lnTo>
                    <a:pt x="656" y="132"/>
                  </a:lnTo>
                  <a:lnTo>
                    <a:pt x="656" y="144"/>
                  </a:lnTo>
                  <a:lnTo>
                    <a:pt x="588"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7"/>
            <p:cNvSpPr>
              <a:spLocks noEditPoints="1"/>
            </p:cNvSpPr>
            <p:nvPr/>
          </p:nvSpPr>
          <p:spPr bwMode="gray">
            <a:xfrm>
              <a:off x="8577262" y="679512"/>
              <a:ext cx="80963" cy="61930"/>
            </a:xfrm>
            <a:custGeom>
              <a:avLst/>
              <a:gdLst>
                <a:gd name="T0" fmla="*/ 0 w 101"/>
                <a:gd name="T1" fmla="*/ 61913 h 77"/>
                <a:gd name="T2" fmla="*/ 0 w 101"/>
                <a:gd name="T3" fmla="*/ 0 h 77"/>
                <a:gd name="T4" fmla="*/ 4008 w 101"/>
                <a:gd name="T5" fmla="*/ 0 h 77"/>
                <a:gd name="T6" fmla="*/ 4008 w 101"/>
                <a:gd name="T7" fmla="*/ 56285 h 77"/>
                <a:gd name="T8" fmla="*/ 20040 w 101"/>
                <a:gd name="T9" fmla="*/ 56285 h 77"/>
                <a:gd name="T10" fmla="*/ 20040 w 101"/>
                <a:gd name="T11" fmla="*/ 61913 h 77"/>
                <a:gd name="T12" fmla="*/ 0 w 101"/>
                <a:gd name="T13" fmla="*/ 61913 h 77"/>
                <a:gd name="T14" fmla="*/ 0 w 101"/>
                <a:gd name="T15" fmla="*/ 61913 h 77"/>
                <a:gd name="T16" fmla="*/ 27255 w 101"/>
                <a:gd name="T17" fmla="*/ 61913 h 77"/>
                <a:gd name="T18" fmla="*/ 27255 w 101"/>
                <a:gd name="T19" fmla="*/ 0 h 77"/>
                <a:gd name="T20" fmla="*/ 31263 w 101"/>
                <a:gd name="T21" fmla="*/ 0 h 77"/>
                <a:gd name="T22" fmla="*/ 31263 w 101"/>
                <a:gd name="T23" fmla="*/ 56285 h 77"/>
                <a:gd name="T24" fmla="*/ 48898 w 101"/>
                <a:gd name="T25" fmla="*/ 56285 h 77"/>
                <a:gd name="T26" fmla="*/ 48898 w 101"/>
                <a:gd name="T27" fmla="*/ 61913 h 77"/>
                <a:gd name="T28" fmla="*/ 27255 w 101"/>
                <a:gd name="T29" fmla="*/ 61913 h 77"/>
                <a:gd name="T30" fmla="*/ 27255 w 101"/>
                <a:gd name="T31" fmla="*/ 61913 h 77"/>
                <a:gd name="T32" fmla="*/ 55311 w 101"/>
                <a:gd name="T33" fmla="*/ 61913 h 77"/>
                <a:gd name="T34" fmla="*/ 55311 w 101"/>
                <a:gd name="T35" fmla="*/ 0 h 77"/>
                <a:gd name="T36" fmla="*/ 64129 w 101"/>
                <a:gd name="T37" fmla="*/ 0 h 77"/>
                <a:gd name="T38" fmla="*/ 64129 w 101"/>
                <a:gd name="T39" fmla="*/ 0 h 77"/>
                <a:gd name="T40" fmla="*/ 71344 w 101"/>
                <a:gd name="T41" fmla="*/ 0 h 77"/>
                <a:gd name="T42" fmla="*/ 71344 w 101"/>
                <a:gd name="T43" fmla="*/ 0 h 77"/>
                <a:gd name="T44" fmla="*/ 76955 w 101"/>
                <a:gd name="T45" fmla="*/ 3216 h 77"/>
                <a:gd name="T46" fmla="*/ 76955 w 101"/>
                <a:gd name="T47" fmla="*/ 3216 h 77"/>
                <a:gd name="T48" fmla="*/ 78558 w 101"/>
                <a:gd name="T49" fmla="*/ 5628 h 77"/>
                <a:gd name="T50" fmla="*/ 80161 w 101"/>
                <a:gd name="T51" fmla="*/ 8845 h 77"/>
                <a:gd name="T52" fmla="*/ 80161 w 101"/>
                <a:gd name="T53" fmla="*/ 8845 h 77"/>
                <a:gd name="T54" fmla="*/ 80963 w 101"/>
                <a:gd name="T55" fmla="*/ 12865 h 77"/>
                <a:gd name="T56" fmla="*/ 80963 w 101"/>
                <a:gd name="T57" fmla="*/ 16885 h 77"/>
                <a:gd name="T58" fmla="*/ 80963 w 101"/>
                <a:gd name="T59" fmla="*/ 16885 h 77"/>
                <a:gd name="T60" fmla="*/ 80161 w 101"/>
                <a:gd name="T61" fmla="*/ 24122 h 77"/>
                <a:gd name="T62" fmla="*/ 78558 w 101"/>
                <a:gd name="T63" fmla="*/ 27338 h 77"/>
                <a:gd name="T64" fmla="*/ 76955 w 101"/>
                <a:gd name="T65" fmla="*/ 30554 h 77"/>
                <a:gd name="T66" fmla="*/ 76955 w 101"/>
                <a:gd name="T67" fmla="*/ 30554 h 77"/>
                <a:gd name="T68" fmla="*/ 74550 w 101"/>
                <a:gd name="T69" fmla="*/ 31359 h 77"/>
                <a:gd name="T70" fmla="*/ 72947 w 101"/>
                <a:gd name="T71" fmla="*/ 33771 h 77"/>
                <a:gd name="T72" fmla="*/ 65732 w 101"/>
                <a:gd name="T73" fmla="*/ 34575 h 77"/>
                <a:gd name="T74" fmla="*/ 60121 w 101"/>
                <a:gd name="T75" fmla="*/ 34575 h 77"/>
                <a:gd name="T76" fmla="*/ 60121 w 101"/>
                <a:gd name="T77" fmla="*/ 61913 h 77"/>
                <a:gd name="T78" fmla="*/ 55311 w 101"/>
                <a:gd name="T79" fmla="*/ 61913 h 77"/>
                <a:gd name="T80" fmla="*/ 55311 w 101"/>
                <a:gd name="T81" fmla="*/ 61913 h 77"/>
                <a:gd name="T82" fmla="*/ 60121 w 101"/>
                <a:gd name="T83" fmla="*/ 28946 h 77"/>
                <a:gd name="T84" fmla="*/ 63327 w 101"/>
                <a:gd name="T85" fmla="*/ 28946 h 77"/>
                <a:gd name="T86" fmla="*/ 63327 w 101"/>
                <a:gd name="T87" fmla="*/ 28946 h 77"/>
                <a:gd name="T88" fmla="*/ 69740 w 101"/>
                <a:gd name="T89" fmla="*/ 28142 h 77"/>
                <a:gd name="T90" fmla="*/ 73748 w 101"/>
                <a:gd name="T91" fmla="*/ 26534 h 77"/>
                <a:gd name="T92" fmla="*/ 73748 w 101"/>
                <a:gd name="T93" fmla="*/ 26534 h 77"/>
                <a:gd name="T94" fmla="*/ 76153 w 101"/>
                <a:gd name="T95" fmla="*/ 23318 h 77"/>
                <a:gd name="T96" fmla="*/ 76955 w 101"/>
                <a:gd name="T97" fmla="*/ 16885 h 77"/>
                <a:gd name="T98" fmla="*/ 76955 w 101"/>
                <a:gd name="T99" fmla="*/ 16885 h 77"/>
                <a:gd name="T100" fmla="*/ 76153 w 101"/>
                <a:gd name="T101" fmla="*/ 12865 h 77"/>
                <a:gd name="T102" fmla="*/ 76153 w 101"/>
                <a:gd name="T103" fmla="*/ 12865 h 77"/>
                <a:gd name="T104" fmla="*/ 73748 w 101"/>
                <a:gd name="T105" fmla="*/ 8845 h 77"/>
                <a:gd name="T106" fmla="*/ 73748 w 101"/>
                <a:gd name="T107" fmla="*/ 8845 h 77"/>
                <a:gd name="T108" fmla="*/ 72947 w 101"/>
                <a:gd name="T109" fmla="*/ 6433 h 77"/>
                <a:gd name="T110" fmla="*/ 70542 w 101"/>
                <a:gd name="T111" fmla="*/ 5628 h 77"/>
                <a:gd name="T112" fmla="*/ 70542 w 101"/>
                <a:gd name="T113" fmla="*/ 5628 h 77"/>
                <a:gd name="T114" fmla="*/ 63327 w 101"/>
                <a:gd name="T115" fmla="*/ 4824 h 77"/>
                <a:gd name="T116" fmla="*/ 60121 w 101"/>
                <a:gd name="T117" fmla="*/ 4824 h 77"/>
                <a:gd name="T118" fmla="*/ 60121 w 101"/>
                <a:gd name="T119" fmla="*/ 28946 h 77"/>
                <a:gd name="T120" fmla="*/ 60121 w 101"/>
                <a:gd name="T121" fmla="*/ 28946 h 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1" h="77">
                  <a:moveTo>
                    <a:pt x="0" y="77"/>
                  </a:moveTo>
                  <a:lnTo>
                    <a:pt x="0" y="0"/>
                  </a:lnTo>
                  <a:lnTo>
                    <a:pt x="5" y="0"/>
                  </a:lnTo>
                  <a:lnTo>
                    <a:pt x="5" y="70"/>
                  </a:lnTo>
                  <a:lnTo>
                    <a:pt x="25" y="70"/>
                  </a:lnTo>
                  <a:lnTo>
                    <a:pt x="25" y="77"/>
                  </a:lnTo>
                  <a:lnTo>
                    <a:pt x="0" y="77"/>
                  </a:lnTo>
                  <a:close/>
                  <a:moveTo>
                    <a:pt x="34" y="77"/>
                  </a:moveTo>
                  <a:lnTo>
                    <a:pt x="34" y="0"/>
                  </a:lnTo>
                  <a:lnTo>
                    <a:pt x="39" y="0"/>
                  </a:lnTo>
                  <a:lnTo>
                    <a:pt x="39" y="70"/>
                  </a:lnTo>
                  <a:lnTo>
                    <a:pt x="61" y="70"/>
                  </a:lnTo>
                  <a:lnTo>
                    <a:pt x="61" y="77"/>
                  </a:lnTo>
                  <a:lnTo>
                    <a:pt x="34" y="77"/>
                  </a:lnTo>
                  <a:close/>
                  <a:moveTo>
                    <a:pt x="69" y="77"/>
                  </a:moveTo>
                  <a:lnTo>
                    <a:pt x="69" y="0"/>
                  </a:lnTo>
                  <a:lnTo>
                    <a:pt x="80" y="0"/>
                  </a:lnTo>
                  <a:lnTo>
                    <a:pt x="89" y="0"/>
                  </a:lnTo>
                  <a:lnTo>
                    <a:pt x="96" y="4"/>
                  </a:lnTo>
                  <a:lnTo>
                    <a:pt x="98" y="7"/>
                  </a:lnTo>
                  <a:lnTo>
                    <a:pt x="100" y="11"/>
                  </a:lnTo>
                  <a:lnTo>
                    <a:pt x="101" y="16"/>
                  </a:lnTo>
                  <a:lnTo>
                    <a:pt x="101" y="21"/>
                  </a:lnTo>
                  <a:lnTo>
                    <a:pt x="100" y="30"/>
                  </a:lnTo>
                  <a:lnTo>
                    <a:pt x="98" y="34"/>
                  </a:lnTo>
                  <a:lnTo>
                    <a:pt x="96" y="38"/>
                  </a:lnTo>
                  <a:lnTo>
                    <a:pt x="93" y="39"/>
                  </a:lnTo>
                  <a:lnTo>
                    <a:pt x="91" y="42"/>
                  </a:lnTo>
                  <a:lnTo>
                    <a:pt x="82" y="43"/>
                  </a:lnTo>
                  <a:lnTo>
                    <a:pt x="75" y="43"/>
                  </a:lnTo>
                  <a:lnTo>
                    <a:pt x="75" y="77"/>
                  </a:lnTo>
                  <a:lnTo>
                    <a:pt x="69" y="77"/>
                  </a:lnTo>
                  <a:close/>
                  <a:moveTo>
                    <a:pt x="75" y="36"/>
                  </a:moveTo>
                  <a:lnTo>
                    <a:pt x="79" y="36"/>
                  </a:lnTo>
                  <a:lnTo>
                    <a:pt x="87" y="35"/>
                  </a:lnTo>
                  <a:lnTo>
                    <a:pt x="92" y="33"/>
                  </a:lnTo>
                  <a:lnTo>
                    <a:pt x="95" y="29"/>
                  </a:lnTo>
                  <a:lnTo>
                    <a:pt x="96" y="21"/>
                  </a:lnTo>
                  <a:lnTo>
                    <a:pt x="95" y="16"/>
                  </a:lnTo>
                  <a:lnTo>
                    <a:pt x="92" y="11"/>
                  </a:lnTo>
                  <a:lnTo>
                    <a:pt x="91" y="8"/>
                  </a:lnTo>
                  <a:lnTo>
                    <a:pt x="88" y="7"/>
                  </a:lnTo>
                  <a:lnTo>
                    <a:pt x="79" y="6"/>
                  </a:lnTo>
                  <a:lnTo>
                    <a:pt x="75" y="6"/>
                  </a:lnTo>
                  <a:lnTo>
                    <a:pt x="75" y="3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8"/>
            <p:cNvSpPr>
              <a:spLocks noEditPoints="1"/>
            </p:cNvSpPr>
            <p:nvPr/>
          </p:nvSpPr>
          <p:spPr bwMode="gray">
            <a:xfrm>
              <a:off x="7970837" y="787492"/>
              <a:ext cx="428433" cy="50707"/>
            </a:xfrm>
            <a:custGeom>
              <a:avLst/>
              <a:gdLst>
                <a:gd name="T0" fmla="*/ 19586 w 525"/>
                <a:gd name="T1" fmla="*/ 4906 h 62"/>
                <a:gd name="T2" fmla="*/ 4080 w 525"/>
                <a:gd name="T3" fmla="*/ 25347 h 62"/>
                <a:gd name="T4" fmla="*/ 15505 w 525"/>
                <a:gd name="T5" fmla="*/ 44152 h 62"/>
                <a:gd name="T6" fmla="*/ 38355 w 525"/>
                <a:gd name="T7" fmla="*/ 45787 h 62"/>
                <a:gd name="T8" fmla="*/ 10609 w 525"/>
                <a:gd name="T9" fmla="*/ 45787 h 62"/>
                <a:gd name="T10" fmla="*/ 0 w 525"/>
                <a:gd name="T11" fmla="*/ 20441 h 62"/>
                <a:gd name="T12" fmla="*/ 18769 w 525"/>
                <a:gd name="T13" fmla="*/ 1635 h 62"/>
                <a:gd name="T14" fmla="*/ 38355 w 525"/>
                <a:gd name="T15" fmla="*/ 9812 h 62"/>
                <a:gd name="T16" fmla="*/ 89767 w 525"/>
                <a:gd name="T17" fmla="*/ 36793 h 62"/>
                <a:gd name="T18" fmla="*/ 89767 w 525"/>
                <a:gd name="T19" fmla="*/ 13900 h 62"/>
                <a:gd name="T20" fmla="*/ 69365 w 525"/>
                <a:gd name="T21" fmla="*/ 4906 h 62"/>
                <a:gd name="T22" fmla="*/ 52228 w 525"/>
                <a:gd name="T23" fmla="*/ 21258 h 62"/>
                <a:gd name="T24" fmla="*/ 62021 w 525"/>
                <a:gd name="T25" fmla="*/ 42517 h 62"/>
                <a:gd name="T26" fmla="*/ 95479 w 525"/>
                <a:gd name="T27" fmla="*/ 33523 h 62"/>
                <a:gd name="T28" fmla="*/ 71814 w 525"/>
                <a:gd name="T29" fmla="*/ 49875 h 62"/>
                <a:gd name="T30" fmla="*/ 50596 w 525"/>
                <a:gd name="T31" fmla="*/ 33523 h 62"/>
                <a:gd name="T32" fmla="*/ 55492 w 525"/>
                <a:gd name="T33" fmla="*/ 7359 h 62"/>
                <a:gd name="T34" fmla="*/ 82422 w 525"/>
                <a:gd name="T35" fmla="*/ 2453 h 62"/>
                <a:gd name="T36" fmla="*/ 97111 w 525"/>
                <a:gd name="T37" fmla="*/ 25347 h 62"/>
                <a:gd name="T38" fmla="*/ 119145 w 525"/>
                <a:gd name="T39" fmla="*/ 44152 h 62"/>
                <a:gd name="T40" fmla="*/ 141179 w 525"/>
                <a:gd name="T41" fmla="*/ 1635 h 62"/>
                <a:gd name="T42" fmla="*/ 128938 w 525"/>
                <a:gd name="T43" fmla="*/ 49875 h 62"/>
                <a:gd name="T44" fmla="*/ 108536 w 525"/>
                <a:gd name="T45" fmla="*/ 39246 h 62"/>
                <a:gd name="T46" fmla="*/ 191775 w 525"/>
                <a:gd name="T47" fmla="*/ 50693 h 62"/>
                <a:gd name="T48" fmla="*/ 211360 w 525"/>
                <a:gd name="T49" fmla="*/ 43334 h 62"/>
                <a:gd name="T50" fmla="*/ 226865 w 525"/>
                <a:gd name="T51" fmla="*/ 35976 h 62"/>
                <a:gd name="T52" fmla="*/ 209728 w 525"/>
                <a:gd name="T53" fmla="*/ 17988 h 62"/>
                <a:gd name="T54" fmla="*/ 218705 w 525"/>
                <a:gd name="T55" fmla="*/ 0 h 62"/>
                <a:gd name="T56" fmla="*/ 224417 w 525"/>
                <a:gd name="T57" fmla="*/ 6541 h 62"/>
                <a:gd name="T58" fmla="*/ 210544 w 525"/>
                <a:gd name="T59" fmla="*/ 12264 h 62"/>
                <a:gd name="T60" fmla="*/ 226049 w 525"/>
                <a:gd name="T61" fmla="*/ 25347 h 62"/>
                <a:gd name="T62" fmla="*/ 222785 w 525"/>
                <a:gd name="T63" fmla="*/ 48240 h 62"/>
                <a:gd name="T64" fmla="*/ 245635 w 525"/>
                <a:gd name="T65" fmla="*/ 49875 h 62"/>
                <a:gd name="T66" fmla="*/ 250531 w 525"/>
                <a:gd name="T67" fmla="*/ 45787 h 62"/>
                <a:gd name="T68" fmla="*/ 301127 w 525"/>
                <a:gd name="T69" fmla="*/ 45787 h 62"/>
                <a:gd name="T70" fmla="*/ 341930 w 525"/>
                <a:gd name="T71" fmla="*/ 42517 h 62"/>
                <a:gd name="T72" fmla="*/ 350907 w 525"/>
                <a:gd name="T73" fmla="*/ 21258 h 62"/>
                <a:gd name="T74" fmla="*/ 335402 w 525"/>
                <a:gd name="T75" fmla="*/ 4906 h 62"/>
                <a:gd name="T76" fmla="*/ 314184 w 525"/>
                <a:gd name="T77" fmla="*/ 13900 h 62"/>
                <a:gd name="T78" fmla="*/ 314184 w 525"/>
                <a:gd name="T79" fmla="*/ 36793 h 62"/>
                <a:gd name="T80" fmla="*/ 355803 w 525"/>
                <a:gd name="T81" fmla="*/ 25347 h 62"/>
                <a:gd name="T82" fmla="*/ 340298 w 525"/>
                <a:gd name="T83" fmla="*/ 47422 h 62"/>
                <a:gd name="T84" fmla="*/ 313368 w 525"/>
                <a:gd name="T85" fmla="*/ 42517 h 62"/>
                <a:gd name="T86" fmla="*/ 307656 w 525"/>
                <a:gd name="T87" fmla="*/ 16353 h 62"/>
                <a:gd name="T88" fmla="*/ 330505 w 525"/>
                <a:gd name="T89" fmla="*/ 0 h 62"/>
                <a:gd name="T90" fmla="*/ 354171 w 525"/>
                <a:gd name="T91" fmla="*/ 16353 h 62"/>
                <a:gd name="T92" fmla="*/ 377837 w 525"/>
                <a:gd name="T93" fmla="*/ 23711 h 62"/>
                <a:gd name="T94" fmla="*/ 377837 w 525"/>
                <a:gd name="T95" fmla="*/ 7359 h 62"/>
                <a:gd name="T96" fmla="*/ 363964 w 525"/>
                <a:gd name="T97" fmla="*/ 49875 h 62"/>
                <a:gd name="T98" fmla="*/ 387630 w 525"/>
                <a:gd name="T99" fmla="*/ 16353 h 62"/>
                <a:gd name="T100" fmla="*/ 404767 w 525"/>
                <a:gd name="T101" fmla="*/ 38429 h 62"/>
                <a:gd name="T102" fmla="*/ 421904 w 525"/>
                <a:gd name="T103" fmla="*/ 43334 h 62"/>
                <a:gd name="T104" fmla="*/ 415376 w 525"/>
                <a:gd name="T105" fmla="*/ 25347 h 62"/>
                <a:gd name="T106" fmla="*/ 407215 w 525"/>
                <a:gd name="T107" fmla="*/ 3271 h 62"/>
                <a:gd name="T108" fmla="*/ 425985 w 525"/>
                <a:gd name="T109" fmla="*/ 6541 h 62"/>
                <a:gd name="T110" fmla="*/ 410480 w 525"/>
                <a:gd name="T111" fmla="*/ 6541 h 62"/>
                <a:gd name="T112" fmla="*/ 417008 w 525"/>
                <a:gd name="T113" fmla="*/ 21258 h 62"/>
                <a:gd name="T114" fmla="*/ 426801 w 525"/>
                <a:gd name="T115" fmla="*/ 40881 h 62"/>
                <a:gd name="T116" fmla="*/ 403951 w 525"/>
                <a:gd name="T117" fmla="*/ 44152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25" h="62">
                  <a:moveTo>
                    <a:pt x="47" y="12"/>
                  </a:moveTo>
                  <a:lnTo>
                    <a:pt x="47" y="12"/>
                  </a:lnTo>
                  <a:lnTo>
                    <a:pt x="44" y="9"/>
                  </a:lnTo>
                  <a:lnTo>
                    <a:pt x="40" y="7"/>
                  </a:lnTo>
                  <a:lnTo>
                    <a:pt x="35" y="6"/>
                  </a:lnTo>
                  <a:lnTo>
                    <a:pt x="29" y="6"/>
                  </a:lnTo>
                  <a:lnTo>
                    <a:pt x="24" y="6"/>
                  </a:lnTo>
                  <a:lnTo>
                    <a:pt x="20" y="7"/>
                  </a:lnTo>
                  <a:lnTo>
                    <a:pt x="15" y="9"/>
                  </a:lnTo>
                  <a:lnTo>
                    <a:pt x="11" y="12"/>
                  </a:lnTo>
                  <a:lnTo>
                    <a:pt x="9" y="16"/>
                  </a:lnTo>
                  <a:lnTo>
                    <a:pt x="6" y="21"/>
                  </a:lnTo>
                  <a:lnTo>
                    <a:pt x="5" y="25"/>
                  </a:lnTo>
                  <a:lnTo>
                    <a:pt x="5" y="31"/>
                  </a:lnTo>
                  <a:lnTo>
                    <a:pt x="5" y="36"/>
                  </a:lnTo>
                  <a:lnTo>
                    <a:pt x="6" y="40"/>
                  </a:lnTo>
                  <a:lnTo>
                    <a:pt x="9" y="45"/>
                  </a:lnTo>
                  <a:lnTo>
                    <a:pt x="11" y="49"/>
                  </a:lnTo>
                  <a:lnTo>
                    <a:pt x="15" y="52"/>
                  </a:lnTo>
                  <a:lnTo>
                    <a:pt x="19" y="54"/>
                  </a:lnTo>
                  <a:lnTo>
                    <a:pt x="24" y="56"/>
                  </a:lnTo>
                  <a:lnTo>
                    <a:pt x="29" y="56"/>
                  </a:lnTo>
                  <a:lnTo>
                    <a:pt x="35" y="56"/>
                  </a:lnTo>
                  <a:lnTo>
                    <a:pt x="38" y="54"/>
                  </a:lnTo>
                  <a:lnTo>
                    <a:pt x="44" y="52"/>
                  </a:lnTo>
                  <a:lnTo>
                    <a:pt x="47" y="49"/>
                  </a:lnTo>
                  <a:lnTo>
                    <a:pt x="47" y="56"/>
                  </a:lnTo>
                  <a:lnTo>
                    <a:pt x="38" y="59"/>
                  </a:lnTo>
                  <a:lnTo>
                    <a:pt x="29" y="61"/>
                  </a:lnTo>
                  <a:lnTo>
                    <a:pt x="23" y="59"/>
                  </a:lnTo>
                  <a:lnTo>
                    <a:pt x="18" y="58"/>
                  </a:lnTo>
                  <a:lnTo>
                    <a:pt x="13" y="56"/>
                  </a:lnTo>
                  <a:lnTo>
                    <a:pt x="8" y="52"/>
                  </a:lnTo>
                  <a:lnTo>
                    <a:pt x="4" y="48"/>
                  </a:lnTo>
                  <a:lnTo>
                    <a:pt x="1" y="43"/>
                  </a:lnTo>
                  <a:lnTo>
                    <a:pt x="0" y="36"/>
                  </a:lnTo>
                  <a:lnTo>
                    <a:pt x="0" y="31"/>
                  </a:lnTo>
                  <a:lnTo>
                    <a:pt x="0" y="25"/>
                  </a:lnTo>
                  <a:lnTo>
                    <a:pt x="1" y="18"/>
                  </a:lnTo>
                  <a:lnTo>
                    <a:pt x="5" y="13"/>
                  </a:lnTo>
                  <a:lnTo>
                    <a:pt x="8" y="9"/>
                  </a:lnTo>
                  <a:lnTo>
                    <a:pt x="13" y="6"/>
                  </a:lnTo>
                  <a:lnTo>
                    <a:pt x="18" y="3"/>
                  </a:lnTo>
                  <a:lnTo>
                    <a:pt x="23" y="2"/>
                  </a:lnTo>
                  <a:lnTo>
                    <a:pt x="29" y="0"/>
                  </a:lnTo>
                  <a:lnTo>
                    <a:pt x="35" y="2"/>
                  </a:lnTo>
                  <a:lnTo>
                    <a:pt x="40" y="3"/>
                  </a:lnTo>
                  <a:lnTo>
                    <a:pt x="44" y="4"/>
                  </a:lnTo>
                  <a:lnTo>
                    <a:pt x="47" y="7"/>
                  </a:lnTo>
                  <a:lnTo>
                    <a:pt x="47" y="12"/>
                  </a:lnTo>
                  <a:close/>
                  <a:moveTo>
                    <a:pt x="88" y="56"/>
                  </a:moveTo>
                  <a:lnTo>
                    <a:pt x="88" y="56"/>
                  </a:lnTo>
                  <a:lnTo>
                    <a:pt x="94" y="56"/>
                  </a:lnTo>
                  <a:lnTo>
                    <a:pt x="99" y="54"/>
                  </a:lnTo>
                  <a:lnTo>
                    <a:pt x="103" y="52"/>
                  </a:lnTo>
                  <a:lnTo>
                    <a:pt x="106" y="49"/>
                  </a:lnTo>
                  <a:lnTo>
                    <a:pt x="110" y="45"/>
                  </a:lnTo>
                  <a:lnTo>
                    <a:pt x="112" y="40"/>
                  </a:lnTo>
                  <a:lnTo>
                    <a:pt x="113" y="35"/>
                  </a:lnTo>
                  <a:lnTo>
                    <a:pt x="114" y="31"/>
                  </a:lnTo>
                  <a:lnTo>
                    <a:pt x="113" y="26"/>
                  </a:lnTo>
                  <a:lnTo>
                    <a:pt x="112" y="21"/>
                  </a:lnTo>
                  <a:lnTo>
                    <a:pt x="110" y="17"/>
                  </a:lnTo>
                  <a:lnTo>
                    <a:pt x="106" y="13"/>
                  </a:lnTo>
                  <a:lnTo>
                    <a:pt x="103" y="9"/>
                  </a:lnTo>
                  <a:lnTo>
                    <a:pt x="99" y="7"/>
                  </a:lnTo>
                  <a:lnTo>
                    <a:pt x="94" y="6"/>
                  </a:lnTo>
                  <a:lnTo>
                    <a:pt x="88" y="6"/>
                  </a:lnTo>
                  <a:lnTo>
                    <a:pt x="85" y="6"/>
                  </a:lnTo>
                  <a:lnTo>
                    <a:pt x="79" y="7"/>
                  </a:lnTo>
                  <a:lnTo>
                    <a:pt x="76" y="9"/>
                  </a:lnTo>
                  <a:lnTo>
                    <a:pt x="72" y="13"/>
                  </a:lnTo>
                  <a:lnTo>
                    <a:pt x="68" y="17"/>
                  </a:lnTo>
                  <a:lnTo>
                    <a:pt x="65" y="21"/>
                  </a:lnTo>
                  <a:lnTo>
                    <a:pt x="64" y="26"/>
                  </a:lnTo>
                  <a:lnTo>
                    <a:pt x="64" y="31"/>
                  </a:lnTo>
                  <a:lnTo>
                    <a:pt x="64" y="35"/>
                  </a:lnTo>
                  <a:lnTo>
                    <a:pt x="65" y="40"/>
                  </a:lnTo>
                  <a:lnTo>
                    <a:pt x="68" y="45"/>
                  </a:lnTo>
                  <a:lnTo>
                    <a:pt x="72" y="49"/>
                  </a:lnTo>
                  <a:lnTo>
                    <a:pt x="76" y="52"/>
                  </a:lnTo>
                  <a:lnTo>
                    <a:pt x="79" y="54"/>
                  </a:lnTo>
                  <a:lnTo>
                    <a:pt x="85" y="56"/>
                  </a:lnTo>
                  <a:lnTo>
                    <a:pt x="88" y="56"/>
                  </a:lnTo>
                  <a:close/>
                  <a:moveTo>
                    <a:pt x="119" y="31"/>
                  </a:moveTo>
                  <a:lnTo>
                    <a:pt x="119" y="31"/>
                  </a:lnTo>
                  <a:lnTo>
                    <a:pt x="119" y="36"/>
                  </a:lnTo>
                  <a:lnTo>
                    <a:pt x="117" y="41"/>
                  </a:lnTo>
                  <a:lnTo>
                    <a:pt x="114" y="47"/>
                  </a:lnTo>
                  <a:lnTo>
                    <a:pt x="110" y="52"/>
                  </a:lnTo>
                  <a:lnTo>
                    <a:pt x="106" y="56"/>
                  </a:lnTo>
                  <a:lnTo>
                    <a:pt x="100" y="58"/>
                  </a:lnTo>
                  <a:lnTo>
                    <a:pt x="95" y="59"/>
                  </a:lnTo>
                  <a:lnTo>
                    <a:pt x="88" y="61"/>
                  </a:lnTo>
                  <a:lnTo>
                    <a:pt x="83" y="59"/>
                  </a:lnTo>
                  <a:lnTo>
                    <a:pt x="77" y="58"/>
                  </a:lnTo>
                  <a:lnTo>
                    <a:pt x="72" y="56"/>
                  </a:lnTo>
                  <a:lnTo>
                    <a:pt x="68" y="52"/>
                  </a:lnTo>
                  <a:lnTo>
                    <a:pt x="64" y="47"/>
                  </a:lnTo>
                  <a:lnTo>
                    <a:pt x="62" y="41"/>
                  </a:lnTo>
                  <a:lnTo>
                    <a:pt x="59" y="36"/>
                  </a:lnTo>
                  <a:lnTo>
                    <a:pt x="59" y="31"/>
                  </a:lnTo>
                  <a:lnTo>
                    <a:pt x="59" y="25"/>
                  </a:lnTo>
                  <a:lnTo>
                    <a:pt x="62" y="20"/>
                  </a:lnTo>
                  <a:lnTo>
                    <a:pt x="64" y="15"/>
                  </a:lnTo>
                  <a:lnTo>
                    <a:pt x="68" y="9"/>
                  </a:lnTo>
                  <a:lnTo>
                    <a:pt x="72" y="6"/>
                  </a:lnTo>
                  <a:lnTo>
                    <a:pt x="77" y="3"/>
                  </a:lnTo>
                  <a:lnTo>
                    <a:pt x="83" y="2"/>
                  </a:lnTo>
                  <a:lnTo>
                    <a:pt x="88" y="0"/>
                  </a:lnTo>
                  <a:lnTo>
                    <a:pt x="95" y="2"/>
                  </a:lnTo>
                  <a:lnTo>
                    <a:pt x="101" y="3"/>
                  </a:lnTo>
                  <a:lnTo>
                    <a:pt x="106" y="6"/>
                  </a:lnTo>
                  <a:lnTo>
                    <a:pt x="110" y="9"/>
                  </a:lnTo>
                  <a:lnTo>
                    <a:pt x="114" y="15"/>
                  </a:lnTo>
                  <a:lnTo>
                    <a:pt x="117" y="20"/>
                  </a:lnTo>
                  <a:lnTo>
                    <a:pt x="119" y="25"/>
                  </a:lnTo>
                  <a:lnTo>
                    <a:pt x="119" y="31"/>
                  </a:lnTo>
                  <a:close/>
                  <a:moveTo>
                    <a:pt x="132" y="2"/>
                  </a:moveTo>
                  <a:lnTo>
                    <a:pt x="137" y="2"/>
                  </a:lnTo>
                  <a:lnTo>
                    <a:pt x="137" y="39"/>
                  </a:lnTo>
                  <a:lnTo>
                    <a:pt x="139" y="47"/>
                  </a:lnTo>
                  <a:lnTo>
                    <a:pt x="141" y="52"/>
                  </a:lnTo>
                  <a:lnTo>
                    <a:pt x="146" y="54"/>
                  </a:lnTo>
                  <a:lnTo>
                    <a:pt x="153" y="56"/>
                  </a:lnTo>
                  <a:lnTo>
                    <a:pt x="159" y="54"/>
                  </a:lnTo>
                  <a:lnTo>
                    <a:pt x="164" y="52"/>
                  </a:lnTo>
                  <a:lnTo>
                    <a:pt x="167" y="47"/>
                  </a:lnTo>
                  <a:lnTo>
                    <a:pt x="168" y="39"/>
                  </a:lnTo>
                  <a:lnTo>
                    <a:pt x="168" y="2"/>
                  </a:lnTo>
                  <a:lnTo>
                    <a:pt x="173" y="2"/>
                  </a:lnTo>
                  <a:lnTo>
                    <a:pt x="173" y="38"/>
                  </a:lnTo>
                  <a:lnTo>
                    <a:pt x="172" y="48"/>
                  </a:lnTo>
                  <a:lnTo>
                    <a:pt x="171" y="52"/>
                  </a:lnTo>
                  <a:lnTo>
                    <a:pt x="168" y="54"/>
                  </a:lnTo>
                  <a:lnTo>
                    <a:pt x="165" y="57"/>
                  </a:lnTo>
                  <a:lnTo>
                    <a:pt x="162" y="59"/>
                  </a:lnTo>
                  <a:lnTo>
                    <a:pt x="158" y="61"/>
                  </a:lnTo>
                  <a:lnTo>
                    <a:pt x="153" y="61"/>
                  </a:lnTo>
                  <a:lnTo>
                    <a:pt x="147" y="61"/>
                  </a:lnTo>
                  <a:lnTo>
                    <a:pt x="144" y="59"/>
                  </a:lnTo>
                  <a:lnTo>
                    <a:pt x="140" y="57"/>
                  </a:lnTo>
                  <a:lnTo>
                    <a:pt x="137" y="54"/>
                  </a:lnTo>
                  <a:lnTo>
                    <a:pt x="135" y="52"/>
                  </a:lnTo>
                  <a:lnTo>
                    <a:pt x="133" y="48"/>
                  </a:lnTo>
                  <a:lnTo>
                    <a:pt x="132" y="38"/>
                  </a:lnTo>
                  <a:lnTo>
                    <a:pt x="132" y="2"/>
                  </a:lnTo>
                  <a:close/>
                  <a:moveTo>
                    <a:pt x="190" y="61"/>
                  </a:moveTo>
                  <a:lnTo>
                    <a:pt x="190" y="2"/>
                  </a:lnTo>
                  <a:lnTo>
                    <a:pt x="231" y="49"/>
                  </a:lnTo>
                  <a:lnTo>
                    <a:pt x="231" y="4"/>
                  </a:lnTo>
                  <a:lnTo>
                    <a:pt x="235" y="4"/>
                  </a:lnTo>
                  <a:lnTo>
                    <a:pt x="235" y="62"/>
                  </a:lnTo>
                  <a:lnTo>
                    <a:pt x="195" y="15"/>
                  </a:lnTo>
                  <a:lnTo>
                    <a:pt x="195" y="61"/>
                  </a:lnTo>
                  <a:lnTo>
                    <a:pt x="190" y="61"/>
                  </a:lnTo>
                  <a:close/>
                  <a:moveTo>
                    <a:pt x="250" y="49"/>
                  </a:moveTo>
                  <a:lnTo>
                    <a:pt x="255" y="47"/>
                  </a:lnTo>
                  <a:lnTo>
                    <a:pt x="257" y="50"/>
                  </a:lnTo>
                  <a:lnTo>
                    <a:pt x="259" y="53"/>
                  </a:lnTo>
                  <a:lnTo>
                    <a:pt x="263" y="56"/>
                  </a:lnTo>
                  <a:lnTo>
                    <a:pt x="267" y="56"/>
                  </a:lnTo>
                  <a:lnTo>
                    <a:pt x="272" y="56"/>
                  </a:lnTo>
                  <a:lnTo>
                    <a:pt x="275" y="53"/>
                  </a:lnTo>
                  <a:lnTo>
                    <a:pt x="277" y="49"/>
                  </a:lnTo>
                  <a:lnTo>
                    <a:pt x="278" y="44"/>
                  </a:lnTo>
                  <a:lnTo>
                    <a:pt x="277" y="40"/>
                  </a:lnTo>
                  <a:lnTo>
                    <a:pt x="276" y="38"/>
                  </a:lnTo>
                  <a:lnTo>
                    <a:pt x="273" y="34"/>
                  </a:lnTo>
                  <a:lnTo>
                    <a:pt x="267" y="31"/>
                  </a:lnTo>
                  <a:lnTo>
                    <a:pt x="260" y="26"/>
                  </a:lnTo>
                  <a:lnTo>
                    <a:pt x="257" y="22"/>
                  </a:lnTo>
                  <a:lnTo>
                    <a:pt x="254" y="18"/>
                  </a:lnTo>
                  <a:lnTo>
                    <a:pt x="253" y="15"/>
                  </a:lnTo>
                  <a:lnTo>
                    <a:pt x="254" y="9"/>
                  </a:lnTo>
                  <a:lnTo>
                    <a:pt x="257" y="4"/>
                  </a:lnTo>
                  <a:lnTo>
                    <a:pt x="262" y="2"/>
                  </a:lnTo>
                  <a:lnTo>
                    <a:pt x="268" y="0"/>
                  </a:lnTo>
                  <a:lnTo>
                    <a:pt x="272" y="2"/>
                  </a:lnTo>
                  <a:lnTo>
                    <a:pt x="276" y="3"/>
                  </a:lnTo>
                  <a:lnTo>
                    <a:pt x="278" y="4"/>
                  </a:lnTo>
                  <a:lnTo>
                    <a:pt x="281" y="8"/>
                  </a:lnTo>
                  <a:lnTo>
                    <a:pt x="276" y="11"/>
                  </a:lnTo>
                  <a:lnTo>
                    <a:pt x="275" y="8"/>
                  </a:lnTo>
                  <a:lnTo>
                    <a:pt x="273" y="7"/>
                  </a:lnTo>
                  <a:lnTo>
                    <a:pt x="268" y="6"/>
                  </a:lnTo>
                  <a:lnTo>
                    <a:pt x="264" y="6"/>
                  </a:lnTo>
                  <a:lnTo>
                    <a:pt x="260" y="8"/>
                  </a:lnTo>
                  <a:lnTo>
                    <a:pt x="259" y="11"/>
                  </a:lnTo>
                  <a:lnTo>
                    <a:pt x="258" y="15"/>
                  </a:lnTo>
                  <a:lnTo>
                    <a:pt x="259" y="17"/>
                  </a:lnTo>
                  <a:lnTo>
                    <a:pt x="260" y="21"/>
                  </a:lnTo>
                  <a:lnTo>
                    <a:pt x="264" y="24"/>
                  </a:lnTo>
                  <a:lnTo>
                    <a:pt x="268" y="26"/>
                  </a:lnTo>
                  <a:lnTo>
                    <a:pt x="271" y="27"/>
                  </a:lnTo>
                  <a:lnTo>
                    <a:pt x="277" y="31"/>
                  </a:lnTo>
                  <a:lnTo>
                    <a:pt x="281" y="35"/>
                  </a:lnTo>
                  <a:lnTo>
                    <a:pt x="282" y="39"/>
                  </a:lnTo>
                  <a:lnTo>
                    <a:pt x="283" y="44"/>
                  </a:lnTo>
                  <a:lnTo>
                    <a:pt x="282" y="50"/>
                  </a:lnTo>
                  <a:lnTo>
                    <a:pt x="278" y="56"/>
                  </a:lnTo>
                  <a:lnTo>
                    <a:pt x="273" y="59"/>
                  </a:lnTo>
                  <a:lnTo>
                    <a:pt x="267" y="61"/>
                  </a:lnTo>
                  <a:lnTo>
                    <a:pt x="262" y="59"/>
                  </a:lnTo>
                  <a:lnTo>
                    <a:pt x="257" y="58"/>
                  </a:lnTo>
                  <a:lnTo>
                    <a:pt x="253" y="54"/>
                  </a:lnTo>
                  <a:lnTo>
                    <a:pt x="250" y="49"/>
                  </a:lnTo>
                  <a:close/>
                  <a:moveTo>
                    <a:pt x="301" y="61"/>
                  </a:moveTo>
                  <a:lnTo>
                    <a:pt x="301" y="4"/>
                  </a:lnTo>
                  <a:lnTo>
                    <a:pt x="330" y="4"/>
                  </a:lnTo>
                  <a:lnTo>
                    <a:pt x="330" y="8"/>
                  </a:lnTo>
                  <a:lnTo>
                    <a:pt x="307" y="8"/>
                  </a:lnTo>
                  <a:lnTo>
                    <a:pt x="307" y="26"/>
                  </a:lnTo>
                  <a:lnTo>
                    <a:pt x="330" y="26"/>
                  </a:lnTo>
                  <a:lnTo>
                    <a:pt x="330" y="31"/>
                  </a:lnTo>
                  <a:lnTo>
                    <a:pt x="307" y="31"/>
                  </a:lnTo>
                  <a:lnTo>
                    <a:pt x="307" y="56"/>
                  </a:lnTo>
                  <a:lnTo>
                    <a:pt x="330" y="56"/>
                  </a:lnTo>
                  <a:lnTo>
                    <a:pt x="330" y="61"/>
                  </a:lnTo>
                  <a:lnTo>
                    <a:pt x="301" y="61"/>
                  </a:lnTo>
                  <a:close/>
                  <a:moveTo>
                    <a:pt x="345" y="61"/>
                  </a:moveTo>
                  <a:lnTo>
                    <a:pt x="345" y="4"/>
                  </a:lnTo>
                  <a:lnTo>
                    <a:pt x="350" y="4"/>
                  </a:lnTo>
                  <a:lnTo>
                    <a:pt x="350" y="56"/>
                  </a:lnTo>
                  <a:lnTo>
                    <a:pt x="369" y="56"/>
                  </a:lnTo>
                  <a:lnTo>
                    <a:pt x="369" y="61"/>
                  </a:lnTo>
                  <a:lnTo>
                    <a:pt x="345" y="61"/>
                  </a:lnTo>
                  <a:close/>
                  <a:moveTo>
                    <a:pt x="405" y="56"/>
                  </a:moveTo>
                  <a:lnTo>
                    <a:pt x="405" y="56"/>
                  </a:lnTo>
                  <a:lnTo>
                    <a:pt x="411" y="56"/>
                  </a:lnTo>
                  <a:lnTo>
                    <a:pt x="414" y="54"/>
                  </a:lnTo>
                  <a:lnTo>
                    <a:pt x="419" y="52"/>
                  </a:lnTo>
                  <a:lnTo>
                    <a:pt x="423" y="49"/>
                  </a:lnTo>
                  <a:lnTo>
                    <a:pt x="426" y="45"/>
                  </a:lnTo>
                  <a:lnTo>
                    <a:pt x="428" y="40"/>
                  </a:lnTo>
                  <a:lnTo>
                    <a:pt x="430" y="35"/>
                  </a:lnTo>
                  <a:lnTo>
                    <a:pt x="430" y="31"/>
                  </a:lnTo>
                  <a:lnTo>
                    <a:pt x="430" y="26"/>
                  </a:lnTo>
                  <a:lnTo>
                    <a:pt x="428" y="21"/>
                  </a:lnTo>
                  <a:lnTo>
                    <a:pt x="426" y="17"/>
                  </a:lnTo>
                  <a:lnTo>
                    <a:pt x="423" y="13"/>
                  </a:lnTo>
                  <a:lnTo>
                    <a:pt x="419" y="9"/>
                  </a:lnTo>
                  <a:lnTo>
                    <a:pt x="414" y="7"/>
                  </a:lnTo>
                  <a:lnTo>
                    <a:pt x="411" y="6"/>
                  </a:lnTo>
                  <a:lnTo>
                    <a:pt x="405" y="6"/>
                  </a:lnTo>
                  <a:lnTo>
                    <a:pt x="400" y="6"/>
                  </a:lnTo>
                  <a:lnTo>
                    <a:pt x="396" y="7"/>
                  </a:lnTo>
                  <a:lnTo>
                    <a:pt x="391" y="9"/>
                  </a:lnTo>
                  <a:lnTo>
                    <a:pt x="387" y="13"/>
                  </a:lnTo>
                  <a:lnTo>
                    <a:pt x="385" y="17"/>
                  </a:lnTo>
                  <a:lnTo>
                    <a:pt x="382" y="21"/>
                  </a:lnTo>
                  <a:lnTo>
                    <a:pt x="381" y="26"/>
                  </a:lnTo>
                  <a:lnTo>
                    <a:pt x="381" y="31"/>
                  </a:lnTo>
                  <a:lnTo>
                    <a:pt x="381" y="35"/>
                  </a:lnTo>
                  <a:lnTo>
                    <a:pt x="382" y="40"/>
                  </a:lnTo>
                  <a:lnTo>
                    <a:pt x="385" y="45"/>
                  </a:lnTo>
                  <a:lnTo>
                    <a:pt x="387" y="49"/>
                  </a:lnTo>
                  <a:lnTo>
                    <a:pt x="391" y="52"/>
                  </a:lnTo>
                  <a:lnTo>
                    <a:pt x="396" y="54"/>
                  </a:lnTo>
                  <a:lnTo>
                    <a:pt x="400" y="56"/>
                  </a:lnTo>
                  <a:lnTo>
                    <a:pt x="405" y="56"/>
                  </a:lnTo>
                  <a:close/>
                  <a:moveTo>
                    <a:pt x="436" y="31"/>
                  </a:moveTo>
                  <a:lnTo>
                    <a:pt x="436" y="31"/>
                  </a:lnTo>
                  <a:lnTo>
                    <a:pt x="435" y="36"/>
                  </a:lnTo>
                  <a:lnTo>
                    <a:pt x="434" y="41"/>
                  </a:lnTo>
                  <a:lnTo>
                    <a:pt x="431" y="47"/>
                  </a:lnTo>
                  <a:lnTo>
                    <a:pt x="427" y="52"/>
                  </a:lnTo>
                  <a:lnTo>
                    <a:pt x="422" y="56"/>
                  </a:lnTo>
                  <a:lnTo>
                    <a:pt x="417" y="58"/>
                  </a:lnTo>
                  <a:lnTo>
                    <a:pt x="412" y="59"/>
                  </a:lnTo>
                  <a:lnTo>
                    <a:pt x="405" y="61"/>
                  </a:lnTo>
                  <a:lnTo>
                    <a:pt x="399" y="59"/>
                  </a:lnTo>
                  <a:lnTo>
                    <a:pt x="394" y="58"/>
                  </a:lnTo>
                  <a:lnTo>
                    <a:pt x="389" y="56"/>
                  </a:lnTo>
                  <a:lnTo>
                    <a:pt x="384" y="52"/>
                  </a:lnTo>
                  <a:lnTo>
                    <a:pt x="380" y="47"/>
                  </a:lnTo>
                  <a:lnTo>
                    <a:pt x="377" y="41"/>
                  </a:lnTo>
                  <a:lnTo>
                    <a:pt x="376" y="36"/>
                  </a:lnTo>
                  <a:lnTo>
                    <a:pt x="375" y="31"/>
                  </a:lnTo>
                  <a:lnTo>
                    <a:pt x="376" y="25"/>
                  </a:lnTo>
                  <a:lnTo>
                    <a:pt x="377" y="20"/>
                  </a:lnTo>
                  <a:lnTo>
                    <a:pt x="380" y="15"/>
                  </a:lnTo>
                  <a:lnTo>
                    <a:pt x="384" y="9"/>
                  </a:lnTo>
                  <a:lnTo>
                    <a:pt x="389" y="6"/>
                  </a:lnTo>
                  <a:lnTo>
                    <a:pt x="394" y="3"/>
                  </a:lnTo>
                  <a:lnTo>
                    <a:pt x="399" y="2"/>
                  </a:lnTo>
                  <a:lnTo>
                    <a:pt x="405" y="0"/>
                  </a:lnTo>
                  <a:lnTo>
                    <a:pt x="412" y="2"/>
                  </a:lnTo>
                  <a:lnTo>
                    <a:pt x="417" y="3"/>
                  </a:lnTo>
                  <a:lnTo>
                    <a:pt x="422" y="6"/>
                  </a:lnTo>
                  <a:lnTo>
                    <a:pt x="427" y="9"/>
                  </a:lnTo>
                  <a:lnTo>
                    <a:pt x="431" y="15"/>
                  </a:lnTo>
                  <a:lnTo>
                    <a:pt x="434" y="20"/>
                  </a:lnTo>
                  <a:lnTo>
                    <a:pt x="435" y="25"/>
                  </a:lnTo>
                  <a:lnTo>
                    <a:pt x="436" y="31"/>
                  </a:lnTo>
                  <a:close/>
                  <a:moveTo>
                    <a:pt x="452" y="8"/>
                  </a:moveTo>
                  <a:lnTo>
                    <a:pt x="452" y="29"/>
                  </a:lnTo>
                  <a:lnTo>
                    <a:pt x="457" y="29"/>
                  </a:lnTo>
                  <a:lnTo>
                    <a:pt x="463" y="29"/>
                  </a:lnTo>
                  <a:lnTo>
                    <a:pt x="467" y="27"/>
                  </a:lnTo>
                  <a:lnTo>
                    <a:pt x="468" y="24"/>
                  </a:lnTo>
                  <a:lnTo>
                    <a:pt x="470" y="20"/>
                  </a:lnTo>
                  <a:lnTo>
                    <a:pt x="468" y="15"/>
                  </a:lnTo>
                  <a:lnTo>
                    <a:pt x="467" y="11"/>
                  </a:lnTo>
                  <a:lnTo>
                    <a:pt x="463" y="9"/>
                  </a:lnTo>
                  <a:lnTo>
                    <a:pt x="457" y="8"/>
                  </a:lnTo>
                  <a:lnTo>
                    <a:pt x="452" y="8"/>
                  </a:lnTo>
                  <a:close/>
                  <a:moveTo>
                    <a:pt x="481" y="61"/>
                  </a:moveTo>
                  <a:lnTo>
                    <a:pt x="475" y="61"/>
                  </a:lnTo>
                  <a:lnTo>
                    <a:pt x="454" y="34"/>
                  </a:lnTo>
                  <a:lnTo>
                    <a:pt x="452" y="34"/>
                  </a:lnTo>
                  <a:lnTo>
                    <a:pt x="452" y="61"/>
                  </a:lnTo>
                  <a:lnTo>
                    <a:pt x="446" y="61"/>
                  </a:lnTo>
                  <a:lnTo>
                    <a:pt x="446" y="4"/>
                  </a:lnTo>
                  <a:lnTo>
                    <a:pt x="457" y="4"/>
                  </a:lnTo>
                  <a:lnTo>
                    <a:pt x="464" y="4"/>
                  </a:lnTo>
                  <a:lnTo>
                    <a:pt x="471" y="8"/>
                  </a:lnTo>
                  <a:lnTo>
                    <a:pt x="473" y="12"/>
                  </a:lnTo>
                  <a:lnTo>
                    <a:pt x="475" y="20"/>
                  </a:lnTo>
                  <a:lnTo>
                    <a:pt x="475" y="25"/>
                  </a:lnTo>
                  <a:lnTo>
                    <a:pt x="471" y="30"/>
                  </a:lnTo>
                  <a:lnTo>
                    <a:pt x="467" y="33"/>
                  </a:lnTo>
                  <a:lnTo>
                    <a:pt x="461" y="34"/>
                  </a:lnTo>
                  <a:lnTo>
                    <a:pt x="481" y="61"/>
                  </a:lnTo>
                  <a:close/>
                  <a:moveTo>
                    <a:pt x="493" y="49"/>
                  </a:moveTo>
                  <a:lnTo>
                    <a:pt x="496" y="47"/>
                  </a:lnTo>
                  <a:lnTo>
                    <a:pt x="499" y="50"/>
                  </a:lnTo>
                  <a:lnTo>
                    <a:pt x="502" y="53"/>
                  </a:lnTo>
                  <a:lnTo>
                    <a:pt x="504" y="56"/>
                  </a:lnTo>
                  <a:lnTo>
                    <a:pt x="508" y="56"/>
                  </a:lnTo>
                  <a:lnTo>
                    <a:pt x="513" y="56"/>
                  </a:lnTo>
                  <a:lnTo>
                    <a:pt x="517" y="53"/>
                  </a:lnTo>
                  <a:lnTo>
                    <a:pt x="520" y="49"/>
                  </a:lnTo>
                  <a:lnTo>
                    <a:pt x="520" y="44"/>
                  </a:lnTo>
                  <a:lnTo>
                    <a:pt x="520" y="40"/>
                  </a:lnTo>
                  <a:lnTo>
                    <a:pt x="518" y="38"/>
                  </a:lnTo>
                  <a:lnTo>
                    <a:pt x="514" y="34"/>
                  </a:lnTo>
                  <a:lnTo>
                    <a:pt x="509" y="31"/>
                  </a:lnTo>
                  <a:lnTo>
                    <a:pt x="502" y="26"/>
                  </a:lnTo>
                  <a:lnTo>
                    <a:pt x="498" y="22"/>
                  </a:lnTo>
                  <a:lnTo>
                    <a:pt x="495" y="18"/>
                  </a:lnTo>
                  <a:lnTo>
                    <a:pt x="495" y="15"/>
                  </a:lnTo>
                  <a:lnTo>
                    <a:pt x="496" y="9"/>
                  </a:lnTo>
                  <a:lnTo>
                    <a:pt x="499" y="4"/>
                  </a:lnTo>
                  <a:lnTo>
                    <a:pt x="504" y="2"/>
                  </a:lnTo>
                  <a:lnTo>
                    <a:pt x="509" y="0"/>
                  </a:lnTo>
                  <a:lnTo>
                    <a:pt x="513" y="2"/>
                  </a:lnTo>
                  <a:lnTo>
                    <a:pt x="517" y="3"/>
                  </a:lnTo>
                  <a:lnTo>
                    <a:pt x="520" y="4"/>
                  </a:lnTo>
                  <a:lnTo>
                    <a:pt x="522" y="8"/>
                  </a:lnTo>
                  <a:lnTo>
                    <a:pt x="518" y="11"/>
                  </a:lnTo>
                  <a:lnTo>
                    <a:pt x="517" y="8"/>
                  </a:lnTo>
                  <a:lnTo>
                    <a:pt x="514" y="7"/>
                  </a:lnTo>
                  <a:lnTo>
                    <a:pt x="509" y="6"/>
                  </a:lnTo>
                  <a:lnTo>
                    <a:pt x="505" y="6"/>
                  </a:lnTo>
                  <a:lnTo>
                    <a:pt x="503" y="8"/>
                  </a:lnTo>
                  <a:lnTo>
                    <a:pt x="500" y="11"/>
                  </a:lnTo>
                  <a:lnTo>
                    <a:pt x="500" y="15"/>
                  </a:lnTo>
                  <a:lnTo>
                    <a:pt x="500" y="17"/>
                  </a:lnTo>
                  <a:lnTo>
                    <a:pt x="503" y="21"/>
                  </a:lnTo>
                  <a:lnTo>
                    <a:pt x="505" y="24"/>
                  </a:lnTo>
                  <a:lnTo>
                    <a:pt x="511" y="26"/>
                  </a:lnTo>
                  <a:lnTo>
                    <a:pt x="513" y="27"/>
                  </a:lnTo>
                  <a:lnTo>
                    <a:pt x="518" y="31"/>
                  </a:lnTo>
                  <a:lnTo>
                    <a:pt x="522" y="35"/>
                  </a:lnTo>
                  <a:lnTo>
                    <a:pt x="525" y="39"/>
                  </a:lnTo>
                  <a:lnTo>
                    <a:pt x="525" y="44"/>
                  </a:lnTo>
                  <a:lnTo>
                    <a:pt x="523" y="50"/>
                  </a:lnTo>
                  <a:lnTo>
                    <a:pt x="521" y="56"/>
                  </a:lnTo>
                  <a:lnTo>
                    <a:pt x="516" y="59"/>
                  </a:lnTo>
                  <a:lnTo>
                    <a:pt x="508" y="61"/>
                  </a:lnTo>
                  <a:lnTo>
                    <a:pt x="503" y="59"/>
                  </a:lnTo>
                  <a:lnTo>
                    <a:pt x="499" y="58"/>
                  </a:lnTo>
                  <a:lnTo>
                    <a:pt x="495" y="54"/>
                  </a:lnTo>
                  <a:lnTo>
                    <a:pt x="493" y="4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9"/>
            <p:cNvSpPr>
              <a:spLocks noEditPoints="1"/>
            </p:cNvSpPr>
            <p:nvPr/>
          </p:nvSpPr>
          <p:spPr bwMode="gray">
            <a:xfrm>
              <a:off x="8420099" y="789079"/>
              <a:ext cx="76200" cy="49121"/>
            </a:xfrm>
            <a:custGeom>
              <a:avLst/>
              <a:gdLst>
                <a:gd name="T0" fmla="*/ 11723 w 91"/>
                <a:gd name="T1" fmla="*/ 28299 h 59"/>
                <a:gd name="T2" fmla="*/ 27633 w 91"/>
                <a:gd name="T3" fmla="*/ 28299 h 59"/>
                <a:gd name="T4" fmla="*/ 20097 w 91"/>
                <a:gd name="T5" fmla="*/ 8323 h 59"/>
                <a:gd name="T6" fmla="*/ 11723 w 91"/>
                <a:gd name="T7" fmla="*/ 28299 h 59"/>
                <a:gd name="T8" fmla="*/ 11723 w 91"/>
                <a:gd name="T9" fmla="*/ 28299 h 59"/>
                <a:gd name="T10" fmla="*/ 0 w 91"/>
                <a:gd name="T11" fmla="*/ 49107 h 59"/>
                <a:gd name="T12" fmla="*/ 20097 w 91"/>
                <a:gd name="T13" fmla="*/ 0 h 59"/>
                <a:gd name="T14" fmla="*/ 41031 w 91"/>
                <a:gd name="T15" fmla="*/ 49107 h 59"/>
                <a:gd name="T16" fmla="*/ 35169 w 91"/>
                <a:gd name="T17" fmla="*/ 49107 h 59"/>
                <a:gd name="T18" fmla="*/ 30145 w 91"/>
                <a:gd name="T19" fmla="*/ 32461 h 59"/>
                <a:gd name="T20" fmla="*/ 9211 w 91"/>
                <a:gd name="T21" fmla="*/ 32461 h 59"/>
                <a:gd name="T22" fmla="*/ 4187 w 91"/>
                <a:gd name="T23" fmla="*/ 49107 h 59"/>
                <a:gd name="T24" fmla="*/ 0 w 91"/>
                <a:gd name="T25" fmla="*/ 49107 h 59"/>
                <a:gd name="T26" fmla="*/ 0 w 91"/>
                <a:gd name="T27" fmla="*/ 49107 h 59"/>
                <a:gd name="T28" fmla="*/ 57778 w 91"/>
                <a:gd name="T29" fmla="*/ 49107 h 59"/>
                <a:gd name="T30" fmla="*/ 57778 w 91"/>
                <a:gd name="T31" fmla="*/ 4994 h 59"/>
                <a:gd name="T32" fmla="*/ 45218 w 91"/>
                <a:gd name="T33" fmla="*/ 4994 h 59"/>
                <a:gd name="T34" fmla="*/ 45218 w 91"/>
                <a:gd name="T35" fmla="*/ 1665 h 59"/>
                <a:gd name="T36" fmla="*/ 76200 w 91"/>
                <a:gd name="T37" fmla="*/ 1665 h 59"/>
                <a:gd name="T38" fmla="*/ 76200 w 91"/>
                <a:gd name="T39" fmla="*/ 4994 h 59"/>
                <a:gd name="T40" fmla="*/ 61965 w 91"/>
                <a:gd name="T41" fmla="*/ 4994 h 59"/>
                <a:gd name="T42" fmla="*/ 61965 w 91"/>
                <a:gd name="T43" fmla="*/ 49107 h 59"/>
                <a:gd name="T44" fmla="*/ 57778 w 91"/>
                <a:gd name="T45" fmla="*/ 49107 h 59"/>
                <a:gd name="T46" fmla="*/ 57778 w 91"/>
                <a:gd name="T47" fmla="*/ 49107 h 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1" h="59">
                  <a:moveTo>
                    <a:pt x="14" y="34"/>
                  </a:moveTo>
                  <a:lnTo>
                    <a:pt x="33" y="34"/>
                  </a:lnTo>
                  <a:lnTo>
                    <a:pt x="24" y="10"/>
                  </a:lnTo>
                  <a:lnTo>
                    <a:pt x="14" y="34"/>
                  </a:lnTo>
                  <a:close/>
                  <a:moveTo>
                    <a:pt x="0" y="59"/>
                  </a:moveTo>
                  <a:lnTo>
                    <a:pt x="24" y="0"/>
                  </a:lnTo>
                  <a:lnTo>
                    <a:pt x="49" y="59"/>
                  </a:lnTo>
                  <a:lnTo>
                    <a:pt x="42" y="59"/>
                  </a:lnTo>
                  <a:lnTo>
                    <a:pt x="36" y="39"/>
                  </a:lnTo>
                  <a:lnTo>
                    <a:pt x="11" y="39"/>
                  </a:lnTo>
                  <a:lnTo>
                    <a:pt x="5" y="59"/>
                  </a:lnTo>
                  <a:lnTo>
                    <a:pt x="0" y="59"/>
                  </a:lnTo>
                  <a:close/>
                  <a:moveTo>
                    <a:pt x="69" y="59"/>
                  </a:moveTo>
                  <a:lnTo>
                    <a:pt x="69" y="6"/>
                  </a:lnTo>
                  <a:lnTo>
                    <a:pt x="54" y="6"/>
                  </a:lnTo>
                  <a:lnTo>
                    <a:pt x="54" y="2"/>
                  </a:lnTo>
                  <a:lnTo>
                    <a:pt x="91" y="2"/>
                  </a:lnTo>
                  <a:lnTo>
                    <a:pt x="91" y="6"/>
                  </a:lnTo>
                  <a:lnTo>
                    <a:pt x="74" y="6"/>
                  </a:lnTo>
                  <a:lnTo>
                    <a:pt x="74" y="59"/>
                  </a:lnTo>
                  <a:lnTo>
                    <a:pt x="69" y="5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0"/>
            <p:cNvSpPr>
              <a:spLocks noEditPoints="1"/>
            </p:cNvSpPr>
            <p:nvPr/>
          </p:nvSpPr>
          <p:spPr bwMode="gray">
            <a:xfrm>
              <a:off x="8524873" y="787492"/>
              <a:ext cx="133351" cy="51689"/>
            </a:xfrm>
            <a:custGeom>
              <a:avLst/>
              <a:gdLst>
                <a:gd name="T0" fmla="*/ 0 w 160"/>
                <a:gd name="T1" fmla="*/ 48419 h 62"/>
                <a:gd name="T2" fmla="*/ 0 w 160"/>
                <a:gd name="T3" fmla="*/ 3175 h 62"/>
                <a:gd name="T4" fmla="*/ 3969 w 160"/>
                <a:gd name="T5" fmla="*/ 3175 h 62"/>
                <a:gd name="T6" fmla="*/ 3969 w 160"/>
                <a:gd name="T7" fmla="*/ 44450 h 62"/>
                <a:gd name="T8" fmla="*/ 19050 w 160"/>
                <a:gd name="T9" fmla="*/ 44450 h 62"/>
                <a:gd name="T10" fmla="*/ 19050 w 160"/>
                <a:gd name="T11" fmla="*/ 48419 h 62"/>
                <a:gd name="T12" fmla="*/ 0 w 160"/>
                <a:gd name="T13" fmla="*/ 48419 h 62"/>
                <a:gd name="T14" fmla="*/ 0 w 160"/>
                <a:gd name="T15" fmla="*/ 48419 h 62"/>
                <a:gd name="T16" fmla="*/ 39688 w 160"/>
                <a:gd name="T17" fmla="*/ 28575 h 62"/>
                <a:gd name="T18" fmla="*/ 55563 w 160"/>
                <a:gd name="T19" fmla="*/ 28575 h 62"/>
                <a:gd name="T20" fmla="*/ 47625 w 160"/>
                <a:gd name="T21" fmla="*/ 9525 h 62"/>
                <a:gd name="T22" fmla="*/ 39688 w 160"/>
                <a:gd name="T23" fmla="*/ 28575 h 62"/>
                <a:gd name="T24" fmla="*/ 39688 w 160"/>
                <a:gd name="T25" fmla="*/ 28575 h 62"/>
                <a:gd name="T26" fmla="*/ 28575 w 160"/>
                <a:gd name="T27" fmla="*/ 48419 h 62"/>
                <a:gd name="T28" fmla="*/ 49213 w 160"/>
                <a:gd name="T29" fmla="*/ 1588 h 62"/>
                <a:gd name="T30" fmla="*/ 67469 w 160"/>
                <a:gd name="T31" fmla="*/ 48419 h 62"/>
                <a:gd name="T32" fmla="*/ 62706 w 160"/>
                <a:gd name="T33" fmla="*/ 48419 h 62"/>
                <a:gd name="T34" fmla="*/ 57150 w 160"/>
                <a:gd name="T35" fmla="*/ 32544 h 62"/>
                <a:gd name="T36" fmla="*/ 38894 w 160"/>
                <a:gd name="T37" fmla="*/ 32544 h 62"/>
                <a:gd name="T38" fmla="*/ 32544 w 160"/>
                <a:gd name="T39" fmla="*/ 48419 h 62"/>
                <a:gd name="T40" fmla="*/ 28575 w 160"/>
                <a:gd name="T41" fmla="*/ 48419 h 62"/>
                <a:gd name="T42" fmla="*/ 28575 w 160"/>
                <a:gd name="T43" fmla="*/ 48419 h 62"/>
                <a:gd name="T44" fmla="*/ 87313 w 160"/>
                <a:gd name="T45" fmla="*/ 49213 h 62"/>
                <a:gd name="T46" fmla="*/ 72231 w 160"/>
                <a:gd name="T47" fmla="*/ 2381 h 62"/>
                <a:gd name="T48" fmla="*/ 76200 w 160"/>
                <a:gd name="T49" fmla="*/ 2381 h 62"/>
                <a:gd name="T50" fmla="*/ 87313 w 160"/>
                <a:gd name="T51" fmla="*/ 38100 h 62"/>
                <a:gd name="T52" fmla="*/ 100013 w 160"/>
                <a:gd name="T53" fmla="*/ 0 h 62"/>
                <a:gd name="T54" fmla="*/ 111919 w 160"/>
                <a:gd name="T55" fmla="*/ 38100 h 62"/>
                <a:gd name="T56" fmla="*/ 123031 w 160"/>
                <a:gd name="T57" fmla="*/ 2381 h 62"/>
                <a:gd name="T58" fmla="*/ 127000 w 160"/>
                <a:gd name="T59" fmla="*/ 2381 h 62"/>
                <a:gd name="T60" fmla="*/ 111919 w 160"/>
                <a:gd name="T61" fmla="*/ 49213 h 62"/>
                <a:gd name="T62" fmla="*/ 100013 w 160"/>
                <a:gd name="T63" fmla="*/ 10319 h 62"/>
                <a:gd name="T64" fmla="*/ 87313 w 160"/>
                <a:gd name="T65" fmla="*/ 49213 h 62"/>
                <a:gd name="T66" fmla="*/ 87313 w 160"/>
                <a:gd name="T67" fmla="*/ 49213 h 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60" h="62">
                  <a:moveTo>
                    <a:pt x="0" y="61"/>
                  </a:moveTo>
                  <a:lnTo>
                    <a:pt x="0" y="4"/>
                  </a:lnTo>
                  <a:lnTo>
                    <a:pt x="5" y="4"/>
                  </a:lnTo>
                  <a:lnTo>
                    <a:pt x="5" y="56"/>
                  </a:lnTo>
                  <a:lnTo>
                    <a:pt x="24" y="56"/>
                  </a:lnTo>
                  <a:lnTo>
                    <a:pt x="24" y="61"/>
                  </a:lnTo>
                  <a:lnTo>
                    <a:pt x="0" y="61"/>
                  </a:lnTo>
                  <a:close/>
                  <a:moveTo>
                    <a:pt x="50" y="36"/>
                  </a:moveTo>
                  <a:lnTo>
                    <a:pt x="70" y="36"/>
                  </a:lnTo>
                  <a:lnTo>
                    <a:pt x="60" y="12"/>
                  </a:lnTo>
                  <a:lnTo>
                    <a:pt x="50" y="36"/>
                  </a:lnTo>
                  <a:close/>
                  <a:moveTo>
                    <a:pt x="36" y="61"/>
                  </a:moveTo>
                  <a:lnTo>
                    <a:pt x="62" y="2"/>
                  </a:lnTo>
                  <a:lnTo>
                    <a:pt x="85" y="61"/>
                  </a:lnTo>
                  <a:lnTo>
                    <a:pt x="79" y="61"/>
                  </a:lnTo>
                  <a:lnTo>
                    <a:pt x="72" y="41"/>
                  </a:lnTo>
                  <a:lnTo>
                    <a:pt x="49" y="41"/>
                  </a:lnTo>
                  <a:lnTo>
                    <a:pt x="41" y="61"/>
                  </a:lnTo>
                  <a:lnTo>
                    <a:pt x="36" y="61"/>
                  </a:lnTo>
                  <a:close/>
                  <a:moveTo>
                    <a:pt x="110" y="62"/>
                  </a:moveTo>
                  <a:lnTo>
                    <a:pt x="91" y="3"/>
                  </a:lnTo>
                  <a:lnTo>
                    <a:pt x="96" y="3"/>
                  </a:lnTo>
                  <a:lnTo>
                    <a:pt x="110" y="48"/>
                  </a:lnTo>
                  <a:lnTo>
                    <a:pt x="126" y="0"/>
                  </a:lnTo>
                  <a:lnTo>
                    <a:pt x="141" y="48"/>
                  </a:lnTo>
                  <a:lnTo>
                    <a:pt x="155" y="3"/>
                  </a:lnTo>
                  <a:lnTo>
                    <a:pt x="160" y="3"/>
                  </a:lnTo>
                  <a:lnTo>
                    <a:pt x="141" y="62"/>
                  </a:lnTo>
                  <a:lnTo>
                    <a:pt x="126" y="13"/>
                  </a:lnTo>
                  <a:lnTo>
                    <a:pt x="110" y="62"/>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1"/>
            <p:cNvSpPr>
              <a:spLocks/>
            </p:cNvSpPr>
            <p:nvPr/>
          </p:nvSpPr>
          <p:spPr bwMode="ltGray">
            <a:xfrm>
              <a:off x="7518400" y="461963"/>
              <a:ext cx="185738" cy="279479"/>
            </a:xfrm>
            <a:custGeom>
              <a:avLst/>
              <a:gdLst>
                <a:gd name="T0" fmla="*/ 0 w 234"/>
                <a:gd name="T1" fmla="*/ 0 h 353"/>
                <a:gd name="T2" fmla="*/ 185738 w 234"/>
                <a:gd name="T3" fmla="*/ 0 h 353"/>
                <a:gd name="T4" fmla="*/ 185738 w 234"/>
                <a:gd name="T5" fmla="*/ 279400 h 353"/>
                <a:gd name="T6" fmla="*/ 0 w 234"/>
                <a:gd name="T7" fmla="*/ 279400 h 353"/>
                <a:gd name="T8" fmla="*/ 0 w 234"/>
                <a:gd name="T9" fmla="*/ 0 h 353"/>
                <a:gd name="T10" fmla="*/ 0 w 234"/>
                <a:gd name="T11" fmla="*/ 0 h 3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4" h="353">
                  <a:moveTo>
                    <a:pt x="0" y="0"/>
                  </a:moveTo>
                  <a:lnTo>
                    <a:pt x="234" y="0"/>
                  </a:lnTo>
                  <a:lnTo>
                    <a:pt x="234" y="353"/>
                  </a:lnTo>
                  <a:lnTo>
                    <a:pt x="0" y="353"/>
                  </a:lnTo>
                  <a:lnTo>
                    <a:pt x="0"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
            <p:cNvSpPr>
              <a:spLocks/>
            </p:cNvSpPr>
            <p:nvPr/>
          </p:nvSpPr>
          <p:spPr bwMode="gray">
            <a:xfrm>
              <a:off x="7705725" y="546125"/>
              <a:ext cx="182563" cy="282654"/>
            </a:xfrm>
            <a:custGeom>
              <a:avLst/>
              <a:gdLst>
                <a:gd name="T0" fmla="*/ 0 w 231"/>
                <a:gd name="T1" fmla="*/ 0 h 356"/>
                <a:gd name="T2" fmla="*/ 182563 w 231"/>
                <a:gd name="T3" fmla="*/ 0 h 356"/>
                <a:gd name="T4" fmla="*/ 182563 w 231"/>
                <a:gd name="T5" fmla="*/ 282575 h 356"/>
                <a:gd name="T6" fmla="*/ 0 w 231"/>
                <a:gd name="T7" fmla="*/ 282575 h 356"/>
                <a:gd name="T8" fmla="*/ 0 w 231"/>
                <a:gd name="T9" fmla="*/ 0 h 356"/>
                <a:gd name="T10" fmla="*/ 0 w 231"/>
                <a:gd name="T11" fmla="*/ 0 h 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1" h="356">
                  <a:moveTo>
                    <a:pt x="0" y="0"/>
                  </a:moveTo>
                  <a:lnTo>
                    <a:pt x="231" y="0"/>
                  </a:lnTo>
                  <a:lnTo>
                    <a:pt x="231" y="356"/>
                  </a:lnTo>
                  <a:lnTo>
                    <a:pt x="0" y="356"/>
                  </a:lnTo>
                  <a:lnTo>
                    <a:pt x="0" y="0"/>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3"/>
            <p:cNvSpPr>
              <a:spLocks/>
            </p:cNvSpPr>
            <p:nvPr/>
          </p:nvSpPr>
          <p:spPr bwMode="ltGray">
            <a:xfrm>
              <a:off x="7613650" y="546125"/>
              <a:ext cx="187325" cy="195318"/>
            </a:xfrm>
            <a:custGeom>
              <a:avLst/>
              <a:gdLst>
                <a:gd name="T0" fmla="*/ 93663 w 236"/>
                <a:gd name="T1" fmla="*/ 0 h 247"/>
                <a:gd name="T2" fmla="*/ 111919 w 236"/>
                <a:gd name="T3" fmla="*/ 2372 h 247"/>
                <a:gd name="T4" fmla="*/ 130175 w 236"/>
                <a:gd name="T5" fmla="*/ 8696 h 247"/>
                <a:gd name="T6" fmla="*/ 145256 w 236"/>
                <a:gd name="T7" fmla="*/ 17392 h 247"/>
                <a:gd name="T8" fmla="*/ 159544 w 236"/>
                <a:gd name="T9" fmla="*/ 28459 h 247"/>
                <a:gd name="T10" fmla="*/ 170656 w 236"/>
                <a:gd name="T11" fmla="*/ 44270 h 247"/>
                <a:gd name="T12" fmla="*/ 180181 w 236"/>
                <a:gd name="T13" fmla="*/ 60081 h 247"/>
                <a:gd name="T14" fmla="*/ 184944 w 236"/>
                <a:gd name="T15" fmla="*/ 78263 h 247"/>
                <a:gd name="T16" fmla="*/ 187325 w 236"/>
                <a:gd name="T17" fmla="*/ 98027 h 247"/>
                <a:gd name="T18" fmla="*/ 185738 w 236"/>
                <a:gd name="T19" fmla="*/ 107513 h 247"/>
                <a:gd name="T20" fmla="*/ 183356 w 236"/>
                <a:gd name="T21" fmla="*/ 126486 h 247"/>
                <a:gd name="T22" fmla="*/ 176213 w 236"/>
                <a:gd name="T23" fmla="*/ 143087 h 247"/>
                <a:gd name="T24" fmla="*/ 165894 w 236"/>
                <a:gd name="T25" fmla="*/ 159689 h 247"/>
                <a:gd name="T26" fmla="*/ 152400 w 236"/>
                <a:gd name="T27" fmla="*/ 173128 h 247"/>
                <a:gd name="T28" fmla="*/ 138113 w 236"/>
                <a:gd name="T29" fmla="*/ 182614 h 247"/>
                <a:gd name="T30" fmla="*/ 120650 w 236"/>
                <a:gd name="T31" fmla="*/ 189729 h 247"/>
                <a:gd name="T32" fmla="*/ 102394 w 236"/>
                <a:gd name="T33" fmla="*/ 193682 h 247"/>
                <a:gd name="T34" fmla="*/ 93663 w 236"/>
                <a:gd name="T35" fmla="*/ 195263 h 247"/>
                <a:gd name="T36" fmla="*/ 73819 w 236"/>
                <a:gd name="T37" fmla="*/ 192891 h 247"/>
                <a:gd name="T38" fmla="*/ 56356 w 236"/>
                <a:gd name="T39" fmla="*/ 186567 h 247"/>
                <a:gd name="T40" fmla="*/ 40481 w 236"/>
                <a:gd name="T41" fmla="*/ 177871 h 247"/>
                <a:gd name="T42" fmla="*/ 26988 w 236"/>
                <a:gd name="T43" fmla="*/ 166013 h 247"/>
                <a:gd name="T44" fmla="*/ 15875 w 236"/>
                <a:gd name="T45" fmla="*/ 151783 h 247"/>
                <a:gd name="T46" fmla="*/ 7144 w 236"/>
                <a:gd name="T47" fmla="*/ 135182 h 247"/>
                <a:gd name="T48" fmla="*/ 1588 w 236"/>
                <a:gd name="T49" fmla="*/ 117000 h 247"/>
                <a:gd name="T50" fmla="*/ 0 w 236"/>
                <a:gd name="T51" fmla="*/ 98027 h 247"/>
                <a:gd name="T52" fmla="*/ 0 w 236"/>
                <a:gd name="T53" fmla="*/ 87750 h 247"/>
                <a:gd name="T54" fmla="*/ 3969 w 236"/>
                <a:gd name="T55" fmla="*/ 69567 h 247"/>
                <a:gd name="T56" fmla="*/ 11113 w 236"/>
                <a:gd name="T57" fmla="*/ 51385 h 247"/>
                <a:gd name="T58" fmla="*/ 21431 w 236"/>
                <a:gd name="T59" fmla="*/ 35574 h 247"/>
                <a:gd name="T60" fmla="*/ 33338 w 236"/>
                <a:gd name="T61" fmla="*/ 22926 h 247"/>
                <a:gd name="T62" fmla="*/ 48419 w 236"/>
                <a:gd name="T63" fmla="*/ 12649 h 247"/>
                <a:gd name="T64" fmla="*/ 65881 w 236"/>
                <a:gd name="T65" fmla="*/ 5534 h 247"/>
                <a:gd name="T66" fmla="*/ 83344 w 236"/>
                <a:gd name="T67" fmla="*/ 1581 h 247"/>
                <a:gd name="T68" fmla="*/ 93663 w 236"/>
                <a:gd name="T69" fmla="*/ 0 h 2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36" h="247">
                  <a:moveTo>
                    <a:pt x="118" y="0"/>
                  </a:moveTo>
                  <a:lnTo>
                    <a:pt x="118" y="0"/>
                  </a:lnTo>
                  <a:lnTo>
                    <a:pt x="129" y="2"/>
                  </a:lnTo>
                  <a:lnTo>
                    <a:pt x="141" y="3"/>
                  </a:lnTo>
                  <a:lnTo>
                    <a:pt x="152" y="7"/>
                  </a:lnTo>
                  <a:lnTo>
                    <a:pt x="164" y="11"/>
                  </a:lnTo>
                  <a:lnTo>
                    <a:pt x="174" y="16"/>
                  </a:lnTo>
                  <a:lnTo>
                    <a:pt x="183" y="22"/>
                  </a:lnTo>
                  <a:lnTo>
                    <a:pt x="192" y="29"/>
                  </a:lnTo>
                  <a:lnTo>
                    <a:pt x="201" y="36"/>
                  </a:lnTo>
                  <a:lnTo>
                    <a:pt x="209" y="45"/>
                  </a:lnTo>
                  <a:lnTo>
                    <a:pt x="215" y="56"/>
                  </a:lnTo>
                  <a:lnTo>
                    <a:pt x="222" y="65"/>
                  </a:lnTo>
                  <a:lnTo>
                    <a:pt x="227" y="76"/>
                  </a:lnTo>
                  <a:lnTo>
                    <a:pt x="231" y="88"/>
                  </a:lnTo>
                  <a:lnTo>
                    <a:pt x="233" y="99"/>
                  </a:lnTo>
                  <a:lnTo>
                    <a:pt x="234" y="111"/>
                  </a:lnTo>
                  <a:lnTo>
                    <a:pt x="236" y="124"/>
                  </a:lnTo>
                  <a:lnTo>
                    <a:pt x="234" y="136"/>
                  </a:lnTo>
                  <a:lnTo>
                    <a:pt x="233" y="148"/>
                  </a:lnTo>
                  <a:lnTo>
                    <a:pt x="231" y="160"/>
                  </a:lnTo>
                  <a:lnTo>
                    <a:pt x="227" y="171"/>
                  </a:lnTo>
                  <a:lnTo>
                    <a:pt x="222" y="181"/>
                  </a:lnTo>
                  <a:lnTo>
                    <a:pt x="215" y="192"/>
                  </a:lnTo>
                  <a:lnTo>
                    <a:pt x="209" y="202"/>
                  </a:lnTo>
                  <a:lnTo>
                    <a:pt x="201" y="210"/>
                  </a:lnTo>
                  <a:lnTo>
                    <a:pt x="192" y="219"/>
                  </a:lnTo>
                  <a:lnTo>
                    <a:pt x="183" y="225"/>
                  </a:lnTo>
                  <a:lnTo>
                    <a:pt x="174" y="231"/>
                  </a:lnTo>
                  <a:lnTo>
                    <a:pt x="164" y="236"/>
                  </a:lnTo>
                  <a:lnTo>
                    <a:pt x="152" y="240"/>
                  </a:lnTo>
                  <a:lnTo>
                    <a:pt x="141" y="244"/>
                  </a:lnTo>
                  <a:lnTo>
                    <a:pt x="129" y="245"/>
                  </a:lnTo>
                  <a:lnTo>
                    <a:pt x="118" y="247"/>
                  </a:lnTo>
                  <a:lnTo>
                    <a:pt x="105" y="245"/>
                  </a:lnTo>
                  <a:lnTo>
                    <a:pt x="93" y="244"/>
                  </a:lnTo>
                  <a:lnTo>
                    <a:pt x="83" y="240"/>
                  </a:lnTo>
                  <a:lnTo>
                    <a:pt x="71" y="236"/>
                  </a:lnTo>
                  <a:lnTo>
                    <a:pt x="61" y="231"/>
                  </a:lnTo>
                  <a:lnTo>
                    <a:pt x="51" y="225"/>
                  </a:lnTo>
                  <a:lnTo>
                    <a:pt x="42" y="219"/>
                  </a:lnTo>
                  <a:lnTo>
                    <a:pt x="34" y="210"/>
                  </a:lnTo>
                  <a:lnTo>
                    <a:pt x="27" y="202"/>
                  </a:lnTo>
                  <a:lnTo>
                    <a:pt x="20" y="192"/>
                  </a:lnTo>
                  <a:lnTo>
                    <a:pt x="14" y="181"/>
                  </a:lnTo>
                  <a:lnTo>
                    <a:pt x="9" y="171"/>
                  </a:lnTo>
                  <a:lnTo>
                    <a:pt x="5" y="160"/>
                  </a:lnTo>
                  <a:lnTo>
                    <a:pt x="2" y="148"/>
                  </a:lnTo>
                  <a:lnTo>
                    <a:pt x="0" y="136"/>
                  </a:lnTo>
                  <a:lnTo>
                    <a:pt x="0" y="124"/>
                  </a:lnTo>
                  <a:lnTo>
                    <a:pt x="0" y="111"/>
                  </a:lnTo>
                  <a:lnTo>
                    <a:pt x="2" y="99"/>
                  </a:lnTo>
                  <a:lnTo>
                    <a:pt x="5" y="88"/>
                  </a:lnTo>
                  <a:lnTo>
                    <a:pt x="9" y="76"/>
                  </a:lnTo>
                  <a:lnTo>
                    <a:pt x="14" y="65"/>
                  </a:lnTo>
                  <a:lnTo>
                    <a:pt x="20" y="56"/>
                  </a:lnTo>
                  <a:lnTo>
                    <a:pt x="27" y="45"/>
                  </a:lnTo>
                  <a:lnTo>
                    <a:pt x="34" y="36"/>
                  </a:lnTo>
                  <a:lnTo>
                    <a:pt x="42" y="29"/>
                  </a:lnTo>
                  <a:lnTo>
                    <a:pt x="51" y="22"/>
                  </a:lnTo>
                  <a:lnTo>
                    <a:pt x="61" y="16"/>
                  </a:lnTo>
                  <a:lnTo>
                    <a:pt x="71" y="11"/>
                  </a:lnTo>
                  <a:lnTo>
                    <a:pt x="83" y="7"/>
                  </a:lnTo>
                  <a:lnTo>
                    <a:pt x="93" y="3"/>
                  </a:lnTo>
                  <a:lnTo>
                    <a:pt x="105" y="2"/>
                  </a:lnTo>
                  <a:lnTo>
                    <a:pt x="118"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Freeform 14"/>
            <p:cNvSpPr>
              <a:spLocks/>
            </p:cNvSpPr>
            <p:nvPr/>
          </p:nvSpPr>
          <p:spPr bwMode="gray">
            <a:xfrm>
              <a:off x="7613650" y="546125"/>
              <a:ext cx="90488" cy="195318"/>
            </a:xfrm>
            <a:custGeom>
              <a:avLst/>
              <a:gdLst>
                <a:gd name="T0" fmla="*/ 90488 w 114"/>
                <a:gd name="T1" fmla="*/ 195263 h 245"/>
                <a:gd name="T2" fmla="*/ 90488 w 114"/>
                <a:gd name="T3" fmla="*/ 195263 h 245"/>
                <a:gd name="T4" fmla="*/ 80963 w 114"/>
                <a:gd name="T5" fmla="*/ 195263 h 245"/>
                <a:gd name="T6" fmla="*/ 72232 w 114"/>
                <a:gd name="T7" fmla="*/ 193669 h 245"/>
                <a:gd name="T8" fmla="*/ 62707 w 114"/>
                <a:gd name="T9" fmla="*/ 190481 h 245"/>
                <a:gd name="T10" fmla="*/ 54769 w 114"/>
                <a:gd name="T11" fmla="*/ 187293 h 245"/>
                <a:gd name="T12" fmla="*/ 46832 w 114"/>
                <a:gd name="T13" fmla="*/ 183308 h 245"/>
                <a:gd name="T14" fmla="*/ 39688 w 114"/>
                <a:gd name="T15" fmla="*/ 178526 h 245"/>
                <a:gd name="T16" fmla="*/ 32544 w 114"/>
                <a:gd name="T17" fmla="*/ 172150 h 245"/>
                <a:gd name="T18" fmla="*/ 26194 w 114"/>
                <a:gd name="T19" fmla="*/ 165774 h 245"/>
                <a:gd name="T20" fmla="*/ 19844 w 114"/>
                <a:gd name="T21" fmla="*/ 158601 h 245"/>
                <a:gd name="T22" fmla="*/ 15081 w 114"/>
                <a:gd name="T23" fmla="*/ 151428 h 245"/>
                <a:gd name="T24" fmla="*/ 11113 w 114"/>
                <a:gd name="T25" fmla="*/ 143459 h 245"/>
                <a:gd name="T26" fmla="*/ 7144 w 114"/>
                <a:gd name="T27" fmla="*/ 135489 h 245"/>
                <a:gd name="T28" fmla="*/ 3969 w 114"/>
                <a:gd name="T29" fmla="*/ 127519 h 245"/>
                <a:gd name="T30" fmla="*/ 1588 w 114"/>
                <a:gd name="T31" fmla="*/ 117955 h 245"/>
                <a:gd name="T32" fmla="*/ 0 w 114"/>
                <a:gd name="T33" fmla="*/ 107594 h 245"/>
                <a:gd name="T34" fmla="*/ 0 w 114"/>
                <a:gd name="T35" fmla="*/ 98827 h 245"/>
                <a:gd name="T36" fmla="*/ 0 w 114"/>
                <a:gd name="T37" fmla="*/ 98827 h 245"/>
                <a:gd name="T38" fmla="*/ 0 w 114"/>
                <a:gd name="T39" fmla="*/ 88466 h 245"/>
                <a:gd name="T40" fmla="*/ 1588 w 114"/>
                <a:gd name="T41" fmla="*/ 78902 h 245"/>
                <a:gd name="T42" fmla="*/ 3969 w 114"/>
                <a:gd name="T43" fmla="*/ 70135 h 245"/>
                <a:gd name="T44" fmla="*/ 7144 w 114"/>
                <a:gd name="T45" fmla="*/ 61368 h 245"/>
                <a:gd name="T46" fmla="*/ 11113 w 114"/>
                <a:gd name="T47" fmla="*/ 52601 h 245"/>
                <a:gd name="T48" fmla="*/ 15081 w 114"/>
                <a:gd name="T49" fmla="*/ 45429 h 245"/>
                <a:gd name="T50" fmla="*/ 19844 w 114"/>
                <a:gd name="T51" fmla="*/ 37459 h 245"/>
                <a:gd name="T52" fmla="*/ 26194 w 114"/>
                <a:gd name="T53" fmla="*/ 31083 h 245"/>
                <a:gd name="T54" fmla="*/ 32544 w 114"/>
                <a:gd name="T55" fmla="*/ 24707 h 245"/>
                <a:gd name="T56" fmla="*/ 39688 w 114"/>
                <a:gd name="T57" fmla="*/ 19128 h 245"/>
                <a:gd name="T58" fmla="*/ 46832 w 114"/>
                <a:gd name="T59" fmla="*/ 13549 h 245"/>
                <a:gd name="T60" fmla="*/ 54769 w 114"/>
                <a:gd name="T61" fmla="*/ 9564 h 245"/>
                <a:gd name="T62" fmla="*/ 62707 w 114"/>
                <a:gd name="T63" fmla="*/ 6376 h 245"/>
                <a:gd name="T64" fmla="*/ 72232 w 114"/>
                <a:gd name="T65" fmla="*/ 3188 h 245"/>
                <a:gd name="T66" fmla="*/ 80963 w 114"/>
                <a:gd name="T67" fmla="*/ 1594 h 245"/>
                <a:gd name="T68" fmla="*/ 90488 w 114"/>
                <a:gd name="T69" fmla="*/ 0 h 245"/>
                <a:gd name="T70" fmla="*/ 90488 w 114"/>
                <a:gd name="T71" fmla="*/ 195263 h 245"/>
                <a:gd name="T72" fmla="*/ 90488 w 114"/>
                <a:gd name="T73" fmla="*/ 195263 h 2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4" h="245">
                  <a:moveTo>
                    <a:pt x="114" y="245"/>
                  </a:moveTo>
                  <a:lnTo>
                    <a:pt x="114" y="245"/>
                  </a:lnTo>
                  <a:lnTo>
                    <a:pt x="102" y="245"/>
                  </a:lnTo>
                  <a:lnTo>
                    <a:pt x="91" y="243"/>
                  </a:lnTo>
                  <a:lnTo>
                    <a:pt x="79" y="239"/>
                  </a:lnTo>
                  <a:lnTo>
                    <a:pt x="69" y="235"/>
                  </a:lnTo>
                  <a:lnTo>
                    <a:pt x="59" y="230"/>
                  </a:lnTo>
                  <a:lnTo>
                    <a:pt x="50" y="224"/>
                  </a:lnTo>
                  <a:lnTo>
                    <a:pt x="41" y="216"/>
                  </a:lnTo>
                  <a:lnTo>
                    <a:pt x="33" y="208"/>
                  </a:lnTo>
                  <a:lnTo>
                    <a:pt x="25" y="199"/>
                  </a:lnTo>
                  <a:lnTo>
                    <a:pt x="19" y="190"/>
                  </a:lnTo>
                  <a:lnTo>
                    <a:pt x="14" y="180"/>
                  </a:lnTo>
                  <a:lnTo>
                    <a:pt x="9" y="170"/>
                  </a:lnTo>
                  <a:lnTo>
                    <a:pt x="5" y="160"/>
                  </a:lnTo>
                  <a:lnTo>
                    <a:pt x="2" y="148"/>
                  </a:lnTo>
                  <a:lnTo>
                    <a:pt x="0" y="135"/>
                  </a:lnTo>
                  <a:lnTo>
                    <a:pt x="0" y="124"/>
                  </a:lnTo>
                  <a:lnTo>
                    <a:pt x="0" y="111"/>
                  </a:lnTo>
                  <a:lnTo>
                    <a:pt x="2" y="99"/>
                  </a:lnTo>
                  <a:lnTo>
                    <a:pt x="5" y="88"/>
                  </a:lnTo>
                  <a:lnTo>
                    <a:pt x="9" y="77"/>
                  </a:lnTo>
                  <a:lnTo>
                    <a:pt x="14" y="66"/>
                  </a:lnTo>
                  <a:lnTo>
                    <a:pt x="19" y="57"/>
                  </a:lnTo>
                  <a:lnTo>
                    <a:pt x="25" y="47"/>
                  </a:lnTo>
                  <a:lnTo>
                    <a:pt x="33" y="39"/>
                  </a:lnTo>
                  <a:lnTo>
                    <a:pt x="41" y="31"/>
                  </a:lnTo>
                  <a:lnTo>
                    <a:pt x="50" y="24"/>
                  </a:lnTo>
                  <a:lnTo>
                    <a:pt x="59" y="17"/>
                  </a:lnTo>
                  <a:lnTo>
                    <a:pt x="69" y="12"/>
                  </a:lnTo>
                  <a:lnTo>
                    <a:pt x="79" y="8"/>
                  </a:lnTo>
                  <a:lnTo>
                    <a:pt x="91" y="4"/>
                  </a:lnTo>
                  <a:lnTo>
                    <a:pt x="102" y="2"/>
                  </a:lnTo>
                  <a:lnTo>
                    <a:pt x="114" y="0"/>
                  </a:lnTo>
                  <a:lnTo>
                    <a:pt x="114" y="245"/>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42536416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Agenda -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p:txBody>
          <a:bodyPr numCol="2" spcCol="180000">
            <a:noAutofit/>
          </a:bodyPr>
          <a:lstStyle>
            <a:lvl1pPr>
              <a:lnSpc>
                <a:spcPct val="100000"/>
              </a:lnSpc>
              <a:spcAft>
                <a:spcPts val="1200"/>
              </a:spcAft>
              <a:defRPr sz="2800"/>
            </a:lvl1pPr>
            <a:lvl2pPr>
              <a:lnSpc>
                <a:spcPct val="100000"/>
              </a:lnSpc>
              <a:spcAft>
                <a:spcPts val="1200"/>
              </a:spcAft>
              <a:defRPr sz="2400"/>
            </a:lvl2pPr>
            <a:lvl3pPr>
              <a:lnSpc>
                <a:spcPct val="100000"/>
              </a:lnSpc>
              <a:spcAft>
                <a:spcPts val="1200"/>
              </a:spcAft>
              <a:defRPr sz="2000"/>
            </a:lvl3pPr>
            <a:lvl4pPr>
              <a:lnSpc>
                <a:spcPct val="100000"/>
              </a:lnSpc>
              <a:spcAft>
                <a:spcPts val="1200"/>
              </a:spcAft>
              <a:defRPr sz="1800"/>
            </a:lvl4pPr>
            <a:lvl5pPr>
              <a:lnSpc>
                <a:spcPct val="100000"/>
              </a:lnSpc>
              <a:spcAft>
                <a:spcPts val="12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DB4B2D-862F-45A3-98CF-694D1F3ECD0E}"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202580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0" y="1651000"/>
            <a:ext cx="5376333" cy="4546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3951" y="1651000"/>
            <a:ext cx="5334000" cy="4546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2C12BC-D76A-4DE5-A6D8-F722691CF7D4}"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4603943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ove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4" name="Content Placeholder 3"/>
          <p:cNvSpPr>
            <a:spLocks noGrp="1"/>
          </p:cNvSpPr>
          <p:nvPr>
            <p:ph sz="half" idx="2"/>
          </p:nvPr>
        </p:nvSpPr>
        <p:spPr>
          <a:xfrm>
            <a:off x="609601" y="3989425"/>
            <a:ext cx="10928351" cy="220817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3FC425-ACBC-42C5-B095-105F143755DC}"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FBCA9-D0AF-484A-8C3B-E4132837C1ED}" type="slidenum">
              <a:rPr lang="en-US" smtClean="0"/>
              <a:pPr/>
              <a:t>‹#›</a:t>
            </a:fld>
            <a:endParaRPr lang="en-US" dirty="0"/>
          </a:p>
        </p:txBody>
      </p:sp>
      <p:sp>
        <p:nvSpPr>
          <p:cNvPr id="8" name="Content Placeholder 3"/>
          <p:cNvSpPr>
            <a:spLocks noGrp="1"/>
          </p:cNvSpPr>
          <p:nvPr>
            <p:ph sz="half" idx="13"/>
          </p:nvPr>
        </p:nvSpPr>
        <p:spPr>
          <a:xfrm>
            <a:off x="609601" y="1651001"/>
            <a:ext cx="10928351" cy="220817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05156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0" y="1651000"/>
            <a:ext cx="5376333" cy="454660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1" y="1651000"/>
            <a:ext cx="5340351"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4"/>
          <p:cNvSpPr>
            <a:spLocks noGrp="1"/>
          </p:cNvSpPr>
          <p:nvPr>
            <p:ph sz="quarter" idx="3"/>
          </p:nvPr>
        </p:nvSpPr>
        <p:spPr>
          <a:xfrm>
            <a:off x="6197601" y="3989425"/>
            <a:ext cx="5340351" cy="2208175"/>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Date Placeholder 5"/>
          <p:cNvSpPr>
            <a:spLocks noGrp="1"/>
          </p:cNvSpPr>
          <p:nvPr>
            <p:ph type="dt" sz="half" idx="10"/>
          </p:nvPr>
        </p:nvSpPr>
        <p:spPr/>
        <p:txBody>
          <a:bodyPr/>
          <a:lstStyle/>
          <a:p>
            <a:fld id="{FFA3A000-05B2-4159-A356-6D86826183FE}" type="datetime1">
              <a:rPr lang="en-US" smtClean="0"/>
              <a:t>12/4/2020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1000010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quarter" idx="1"/>
          </p:nvPr>
        </p:nvSpPr>
        <p:spPr>
          <a:xfrm>
            <a:off x="609600" y="1651000"/>
            <a:ext cx="5376333" cy="2206572"/>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quarter" idx="2"/>
          </p:nvPr>
        </p:nvSpPr>
        <p:spPr>
          <a:xfrm>
            <a:off x="609600" y="3989426"/>
            <a:ext cx="5376333" cy="2208174"/>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4"/>
          <p:cNvSpPr>
            <a:spLocks noGrp="1"/>
          </p:cNvSpPr>
          <p:nvPr>
            <p:ph sz="half" idx="3"/>
          </p:nvPr>
        </p:nvSpPr>
        <p:spPr>
          <a:xfrm>
            <a:off x="6197601" y="1651000"/>
            <a:ext cx="5340351" cy="454660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5"/>
          <p:cNvSpPr>
            <a:spLocks noGrp="1"/>
          </p:cNvSpPr>
          <p:nvPr>
            <p:ph type="dt" sz="half" idx="10"/>
          </p:nvPr>
        </p:nvSpPr>
        <p:spPr/>
        <p:txBody>
          <a:bodyPr/>
          <a:lstStyle/>
          <a:p>
            <a:fld id="{EFD8BD15-58EB-438B-B2FF-EFE3F1AE78E9}" type="datetime1">
              <a:rPr lang="en-US" smtClean="0"/>
              <a:t>12/4/2020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2649111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quarter" idx="1"/>
          </p:nvPr>
        </p:nvSpPr>
        <p:spPr>
          <a:xfrm>
            <a:off x="609600" y="1651000"/>
            <a:ext cx="5376333"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quarter" idx="2"/>
          </p:nvPr>
        </p:nvSpPr>
        <p:spPr>
          <a:xfrm>
            <a:off x="6197601" y="1651000"/>
            <a:ext cx="5340351"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Date Placeholder 5"/>
          <p:cNvSpPr>
            <a:spLocks noGrp="1"/>
          </p:cNvSpPr>
          <p:nvPr>
            <p:ph type="dt" sz="half" idx="10"/>
          </p:nvPr>
        </p:nvSpPr>
        <p:spPr/>
        <p:txBody>
          <a:bodyPr/>
          <a:lstStyle/>
          <a:p>
            <a:fld id="{3EC5217F-A469-4F6C-B6A7-2132BF2A1118}" type="datetime1">
              <a:rPr lang="en-US" smtClean="0"/>
              <a:t>12/4/2020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E5FBCA9-D0AF-484A-8C3B-E4132837C1ED}" type="slidenum">
              <a:rPr lang="en-US" smtClean="0"/>
              <a:pPr/>
              <a:t>‹#›</a:t>
            </a:fld>
            <a:endParaRPr lang="en-US" dirty="0"/>
          </a:p>
        </p:txBody>
      </p:sp>
      <p:sp>
        <p:nvSpPr>
          <p:cNvPr id="9" name="Content Placeholder 3"/>
          <p:cNvSpPr>
            <a:spLocks noGrp="1"/>
          </p:cNvSpPr>
          <p:nvPr>
            <p:ph sz="half" idx="13"/>
          </p:nvPr>
        </p:nvSpPr>
        <p:spPr>
          <a:xfrm>
            <a:off x="609601" y="3989425"/>
            <a:ext cx="10928351" cy="220817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79352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ontent with Small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609601" y="1644650"/>
            <a:ext cx="7219951" cy="4552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7C59B5-C554-4199-BDB2-83B55518167B}"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
        <p:nvSpPr>
          <p:cNvPr id="7" name="Picture Placeholder 10"/>
          <p:cNvSpPr>
            <a:spLocks noGrp="1"/>
          </p:cNvSpPr>
          <p:nvPr>
            <p:ph type="pic" sz="quarter" idx="17"/>
          </p:nvPr>
        </p:nvSpPr>
        <p:spPr>
          <a:xfrm>
            <a:off x="8055180" y="1651000"/>
            <a:ext cx="3482771" cy="1724025"/>
          </a:xfrm>
          <a:prstGeom prst="rect">
            <a:avLst/>
          </a:prstGeom>
        </p:spPr>
        <p:txBody>
          <a:bodyPr rtlCol="0">
            <a:normAutofit/>
          </a:bodyPr>
          <a:lstStyle>
            <a:lvl1pPr marL="0" indent="0">
              <a:buNone/>
              <a:defRPr/>
            </a:lvl1pPr>
          </a:lstStyle>
          <a:p>
            <a:pPr lvl="0"/>
            <a:r>
              <a:rPr lang="en-US" noProof="0" dirty="0"/>
              <a:t>Click icon to add picture</a:t>
            </a:r>
          </a:p>
        </p:txBody>
      </p:sp>
      <p:sp>
        <p:nvSpPr>
          <p:cNvPr id="8" name="Picture Placeholder 10"/>
          <p:cNvSpPr>
            <a:spLocks noGrp="1"/>
          </p:cNvSpPr>
          <p:nvPr>
            <p:ph type="pic" sz="quarter" idx="18"/>
          </p:nvPr>
        </p:nvSpPr>
        <p:spPr>
          <a:xfrm>
            <a:off x="8055180" y="3544888"/>
            <a:ext cx="3482771" cy="1628860"/>
          </a:xfrm>
          <a:prstGeom prst="rect">
            <a:avLst/>
          </a:prstGeom>
        </p:spPr>
        <p:txBody>
          <a:bodyPr rtlCol="0">
            <a:normAutofit/>
          </a:bodyPr>
          <a:lstStyle>
            <a:lvl1pPr marL="0" indent="0">
              <a:buNone/>
              <a:defRPr/>
            </a:lvl1pPr>
          </a:lstStyle>
          <a:p>
            <a:pPr lvl="0"/>
            <a:r>
              <a:rPr lang="en-US" noProof="0" dirty="0"/>
              <a:t>Click icon to add picture</a:t>
            </a:r>
          </a:p>
        </p:txBody>
      </p:sp>
    </p:spTree>
    <p:extLst>
      <p:ext uri="{BB962C8B-B14F-4D97-AF65-F5344CB8AC3E}">
        <p14:creationId xmlns:p14="http://schemas.microsoft.com/office/powerpoint/2010/main" val="22115741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o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4337051" y="1644650"/>
            <a:ext cx="7200899" cy="4552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7D501-68D1-49A8-B19F-8AD72A8BC58E}"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
        <p:nvSpPr>
          <p:cNvPr id="7" name="Picture Placeholder 10"/>
          <p:cNvSpPr>
            <a:spLocks noGrp="1"/>
          </p:cNvSpPr>
          <p:nvPr>
            <p:ph type="pic" sz="quarter" idx="17"/>
          </p:nvPr>
        </p:nvSpPr>
        <p:spPr>
          <a:xfrm>
            <a:off x="609600" y="1642732"/>
            <a:ext cx="2358229" cy="1902157"/>
          </a:xfrm>
          <a:prstGeom prst="rect">
            <a:avLst/>
          </a:prstGeom>
        </p:spPr>
        <p:txBody>
          <a:bodyPr rtlCol="0">
            <a:normAutofit/>
          </a:bodyPr>
          <a:lstStyle>
            <a:lvl1pPr marL="0" indent="0">
              <a:buNone/>
              <a:defRPr/>
            </a:lvl1pPr>
          </a:lstStyle>
          <a:p>
            <a:pPr lvl="0"/>
            <a:r>
              <a:rPr lang="en-US" noProof="0" dirty="0"/>
              <a:t>Click icon to add picture</a:t>
            </a:r>
          </a:p>
        </p:txBody>
      </p:sp>
    </p:spTree>
    <p:extLst>
      <p:ext uri="{BB962C8B-B14F-4D97-AF65-F5344CB8AC3E}">
        <p14:creationId xmlns:p14="http://schemas.microsoft.com/office/powerpoint/2010/main" val="30872398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quarter" idx="1"/>
          </p:nvPr>
        </p:nvSpPr>
        <p:spPr>
          <a:xfrm>
            <a:off x="609600" y="1651000"/>
            <a:ext cx="5376333"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quarter" idx="2"/>
          </p:nvPr>
        </p:nvSpPr>
        <p:spPr>
          <a:xfrm>
            <a:off x="6197601" y="1651000"/>
            <a:ext cx="5340351"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4"/>
          <p:cNvSpPr>
            <a:spLocks noGrp="1"/>
          </p:cNvSpPr>
          <p:nvPr>
            <p:ph sz="quarter" idx="3"/>
          </p:nvPr>
        </p:nvSpPr>
        <p:spPr>
          <a:xfrm>
            <a:off x="609600" y="3989425"/>
            <a:ext cx="5376333" cy="2208175"/>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p:cNvSpPr>
            <a:spLocks noGrp="1"/>
          </p:cNvSpPr>
          <p:nvPr>
            <p:ph sz="quarter" idx="4"/>
          </p:nvPr>
        </p:nvSpPr>
        <p:spPr>
          <a:xfrm>
            <a:off x="6197601" y="3989425"/>
            <a:ext cx="5340351" cy="2208175"/>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Date Placeholder 6"/>
          <p:cNvSpPr>
            <a:spLocks noGrp="1"/>
          </p:cNvSpPr>
          <p:nvPr>
            <p:ph type="dt" sz="half" idx="10"/>
          </p:nvPr>
        </p:nvSpPr>
        <p:spPr/>
        <p:txBody>
          <a:bodyPr/>
          <a:lstStyle/>
          <a:p>
            <a:fld id="{D9EC2145-31B0-47CF-AEC5-EBB6F0DF2631}" type="datetime1">
              <a:rPr lang="en-US" smtClean="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49644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Option 2">
    <p:spTree>
      <p:nvGrpSpPr>
        <p:cNvPr id="1" name=""/>
        <p:cNvGrpSpPr/>
        <p:nvPr/>
      </p:nvGrpSpPr>
      <p:grpSpPr>
        <a:xfrm>
          <a:off x="0" y="0"/>
          <a:ext cx="0" cy="0"/>
          <a:chOff x="0" y="0"/>
          <a:chExt cx="0" cy="0"/>
        </a:xfrm>
      </p:grpSpPr>
      <p:grpSp>
        <p:nvGrpSpPr>
          <p:cNvPr id="18" name="Group 17"/>
          <p:cNvGrpSpPr/>
          <p:nvPr/>
        </p:nvGrpSpPr>
        <p:grpSpPr>
          <a:xfrm>
            <a:off x="-1" y="0"/>
            <a:ext cx="4191001" cy="6858000"/>
            <a:chOff x="0" y="0"/>
            <a:chExt cx="3105150" cy="6858000"/>
          </a:xfrm>
        </p:grpSpPr>
        <p:sp>
          <p:nvSpPr>
            <p:cNvPr id="19" name="Rectangle 18"/>
            <p:cNvSpPr/>
            <p:nvPr/>
          </p:nvSpPr>
          <p:spPr>
            <a:xfrm>
              <a:off x="0" y="0"/>
              <a:ext cx="310515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pic>
          <p:nvPicPr>
            <p:cNvPr id="20" name="Picture 1"/>
            <p:cNvPicPr>
              <a:picLocks noChangeAspect="1"/>
            </p:cNvPicPr>
            <p:nvPr/>
          </p:nvPicPr>
          <p:blipFill>
            <a:blip r:embed="rId2">
              <a:extLst>
                <a:ext uri="{28A0092B-C50C-407E-A947-70E740481C1C}">
                  <a14:useLocalDpi xmlns:a14="http://schemas.microsoft.com/office/drawing/2010/main" val="0"/>
                </a:ext>
              </a:extLst>
            </a:blip>
            <a:srcRect l="62813" t="9029" r="16829" b="1830"/>
            <a:stretch>
              <a:fillRect/>
            </a:stretch>
          </p:blipFill>
          <p:spPr bwMode="auto">
            <a:xfrm>
              <a:off x="0" y="0"/>
              <a:ext cx="26692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 name="Text Placeholder 26"/>
          <p:cNvSpPr>
            <a:spLocks noGrp="1"/>
          </p:cNvSpPr>
          <p:nvPr>
            <p:ph type="body" sz="quarter" idx="16" hasCustomPrompt="1"/>
          </p:nvPr>
        </p:nvSpPr>
        <p:spPr>
          <a:xfrm>
            <a:off x="8966200" y="4896295"/>
            <a:ext cx="2452688" cy="1096171"/>
          </a:xfrm>
        </p:spPr>
        <p:txBody>
          <a:bodyPr rIns="0" anchor="b" anchorCtr="0">
            <a:noAutofit/>
          </a:bodyPr>
          <a:lstStyle>
            <a:lvl1pPr marL="0" indent="0" algn="r">
              <a:spcAft>
                <a:spcPts val="0"/>
              </a:spcAft>
              <a:buNone/>
              <a:defRPr sz="2000" baseline="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sp>
        <p:nvSpPr>
          <p:cNvPr id="2" name="Title 1"/>
          <p:cNvSpPr>
            <a:spLocks noGrp="1"/>
          </p:cNvSpPr>
          <p:nvPr>
            <p:ph type="ctrTitle"/>
          </p:nvPr>
        </p:nvSpPr>
        <p:spPr>
          <a:xfrm>
            <a:off x="5650992" y="1524000"/>
            <a:ext cx="5779008" cy="1475231"/>
          </a:xfrm>
        </p:spPr>
        <p:txBody>
          <a:bodyPr rIns="0" anchor="t" anchorCtr="0">
            <a:normAutofit/>
          </a:bodyPr>
          <a:lstStyle>
            <a:lvl1pPr algn="r">
              <a:defRPr sz="3200" b="1">
                <a:solidFill>
                  <a:schemeClr val="bg2"/>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5640382" y="3107049"/>
            <a:ext cx="5779008"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
        <p:nvSpPr>
          <p:cNvPr id="25" name="Text Placeholder 24"/>
          <p:cNvSpPr>
            <a:spLocks noGrp="1"/>
          </p:cNvSpPr>
          <p:nvPr>
            <p:ph type="body" sz="quarter" idx="15" hasCustomPrompt="1"/>
          </p:nvPr>
        </p:nvSpPr>
        <p:spPr>
          <a:xfrm>
            <a:off x="5651500" y="4035870"/>
            <a:ext cx="5778500"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Footer Placeholder 7"/>
          <p:cNvSpPr>
            <a:spLocks noGrp="1"/>
          </p:cNvSpPr>
          <p:nvPr>
            <p:ph type="ftr" sz="quarter" idx="18"/>
          </p:nvPr>
        </p:nvSpPr>
        <p:spPr/>
        <p:txBody>
          <a:bodyPr/>
          <a:lstStyle>
            <a:lvl1pPr>
              <a:defRPr>
                <a:solidFill>
                  <a:schemeClr val="tx2"/>
                </a:solidFill>
              </a:defRPr>
            </a:lvl1pPr>
          </a:lstStyle>
          <a:p>
            <a:r>
              <a:rPr lang="en-US" dirty="0"/>
              <a:t>OPTIONAL FOOTER INFORMATION GOES HERE</a:t>
            </a:r>
          </a:p>
        </p:txBody>
      </p:sp>
      <p:sp>
        <p:nvSpPr>
          <p:cNvPr id="9" name="Slide Number Placeholder 8"/>
          <p:cNvSpPr>
            <a:spLocks noGrp="1"/>
          </p:cNvSpPr>
          <p:nvPr>
            <p:ph type="sldNum" sz="quarter" idx="19"/>
          </p:nvPr>
        </p:nvSpPr>
        <p:spPr/>
        <p:txBody>
          <a:bodyPr/>
          <a:lstStyle>
            <a:lvl1pPr>
              <a:defRPr>
                <a:solidFill>
                  <a:schemeClr val="tx2"/>
                </a:solidFill>
              </a:defRPr>
            </a:lvl1pPr>
          </a:lstStyle>
          <a:p>
            <a:fld id="{2613B80C-45E9-47B9-8C94-8497D61C2F5B}" type="slidenum">
              <a:rPr lang="en-US" smtClean="0"/>
              <a:pPr/>
              <a:t>‹#›</a:t>
            </a:fld>
            <a:endParaRPr lang="en-US" dirty="0"/>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l="10692" t="29284" r="10633" b="19958"/>
          <a:stretch/>
        </p:blipFill>
        <p:spPr>
          <a:xfrm>
            <a:off x="8851392" y="457200"/>
            <a:ext cx="2578608" cy="343814"/>
          </a:xfrm>
          <a:prstGeom prst="rect">
            <a:avLst/>
          </a:prstGeom>
        </p:spPr>
      </p:pic>
      <p:sp>
        <p:nvSpPr>
          <p:cNvPr id="17" name="Date Placeholder 3"/>
          <p:cNvSpPr>
            <a:spLocks noGrp="1"/>
          </p:cNvSpPr>
          <p:nvPr>
            <p:ph type="dt" sz="half" idx="2"/>
          </p:nvPr>
        </p:nvSpPr>
        <p:spPr>
          <a:xfrm>
            <a:off x="4191000" y="6454775"/>
            <a:ext cx="982662" cy="365125"/>
          </a:xfrm>
          <a:prstGeom prst="rect">
            <a:avLst/>
          </a:prstGeom>
        </p:spPr>
        <p:txBody>
          <a:bodyPr vert="horz" lIns="91440" tIns="45720" rIns="91440" bIns="45720" rtlCol="0" anchor="b" anchorCtr="0"/>
          <a:lstStyle>
            <a:lvl1pPr>
              <a:defRPr lang="en-US"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9284518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fourObj" preserve="1">
  <p:cSld name="Title and 6 Content">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sz="quarter" idx="1"/>
          </p:nvPr>
        </p:nvSpPr>
        <p:spPr>
          <a:xfrm>
            <a:off x="609600" y="1651000"/>
            <a:ext cx="3513667" cy="2206573"/>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quarter" idx="2"/>
          </p:nvPr>
        </p:nvSpPr>
        <p:spPr>
          <a:xfrm>
            <a:off x="8051801" y="1651000"/>
            <a:ext cx="3486151" cy="2206573"/>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4"/>
          <p:cNvSpPr>
            <a:spLocks noGrp="1"/>
          </p:cNvSpPr>
          <p:nvPr>
            <p:ph sz="quarter" idx="3"/>
          </p:nvPr>
        </p:nvSpPr>
        <p:spPr>
          <a:xfrm>
            <a:off x="609600" y="3989425"/>
            <a:ext cx="3513667" cy="2208175"/>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5"/>
          <p:cNvSpPr>
            <a:spLocks noGrp="1"/>
          </p:cNvSpPr>
          <p:nvPr>
            <p:ph sz="quarter" idx="4"/>
          </p:nvPr>
        </p:nvSpPr>
        <p:spPr>
          <a:xfrm>
            <a:off x="8051801" y="3989425"/>
            <a:ext cx="3486151" cy="2208175"/>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Date Placeholder 6"/>
          <p:cNvSpPr>
            <a:spLocks noGrp="1"/>
          </p:cNvSpPr>
          <p:nvPr>
            <p:ph type="dt" sz="half" idx="10"/>
          </p:nvPr>
        </p:nvSpPr>
        <p:spPr/>
        <p:txBody>
          <a:bodyPr/>
          <a:lstStyle/>
          <a:p>
            <a:fld id="{BD3B165E-CA56-44F5-99A9-0F06EDA5254F}" type="datetime1">
              <a:rPr lang="en-US" smtClean="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FBCA9-D0AF-484A-8C3B-E4132837C1ED}" type="slidenum">
              <a:rPr lang="en-US" smtClean="0"/>
              <a:pPr/>
              <a:t>‹#›</a:t>
            </a:fld>
            <a:endParaRPr lang="en-US" dirty="0"/>
          </a:p>
        </p:txBody>
      </p:sp>
      <p:sp>
        <p:nvSpPr>
          <p:cNvPr id="10" name="Content Placeholder 3"/>
          <p:cNvSpPr>
            <a:spLocks noGrp="1"/>
          </p:cNvSpPr>
          <p:nvPr>
            <p:ph sz="quarter" idx="13"/>
          </p:nvPr>
        </p:nvSpPr>
        <p:spPr>
          <a:xfrm>
            <a:off x="4322283" y="1651000"/>
            <a:ext cx="3486151" cy="2206573"/>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Content Placeholder 5"/>
          <p:cNvSpPr>
            <a:spLocks noGrp="1"/>
          </p:cNvSpPr>
          <p:nvPr>
            <p:ph sz="quarter" idx="14"/>
          </p:nvPr>
        </p:nvSpPr>
        <p:spPr>
          <a:xfrm>
            <a:off x="4322283" y="3989425"/>
            <a:ext cx="3486151" cy="2208175"/>
          </a:xfrm>
        </p:spPr>
        <p:txBody>
          <a:bodyPr>
            <a:noAutofit/>
          </a:bodyPr>
          <a:lstStyle>
            <a:lvl1pPr>
              <a:defRPr sz="2400"/>
            </a:lvl1pPr>
            <a:lvl2pPr>
              <a:defRPr sz="2000"/>
            </a:lvl2pPr>
            <a:lvl3pPr>
              <a:defRPr sz="1800"/>
            </a:lvl3pPr>
            <a:lvl4pPr>
              <a:defRPr sz="16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729661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and 8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644650"/>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27993876-AAB5-46E5-AA3C-B009D559B241}"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
        <p:nvSpPr>
          <p:cNvPr id="15" name="Content Placeholder 2"/>
          <p:cNvSpPr>
            <a:spLocks noGrp="1"/>
          </p:cNvSpPr>
          <p:nvPr>
            <p:ph idx="13"/>
          </p:nvPr>
        </p:nvSpPr>
        <p:spPr>
          <a:xfrm>
            <a:off x="3410591" y="1644650"/>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16" name="Content Placeholder 2"/>
          <p:cNvSpPr>
            <a:spLocks noGrp="1"/>
          </p:cNvSpPr>
          <p:nvPr>
            <p:ph idx="14"/>
          </p:nvPr>
        </p:nvSpPr>
        <p:spPr>
          <a:xfrm>
            <a:off x="6211581" y="1644650"/>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17" name="Content Placeholder 2"/>
          <p:cNvSpPr>
            <a:spLocks noGrp="1"/>
          </p:cNvSpPr>
          <p:nvPr>
            <p:ph idx="15"/>
          </p:nvPr>
        </p:nvSpPr>
        <p:spPr>
          <a:xfrm>
            <a:off x="9012572" y="1651000"/>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18" name="Content Placeholder 2"/>
          <p:cNvSpPr>
            <a:spLocks noGrp="1"/>
          </p:cNvSpPr>
          <p:nvPr>
            <p:ph idx="16"/>
          </p:nvPr>
        </p:nvSpPr>
        <p:spPr>
          <a:xfrm>
            <a:off x="609600" y="4017557"/>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19" name="Content Placeholder 2"/>
          <p:cNvSpPr>
            <a:spLocks noGrp="1"/>
          </p:cNvSpPr>
          <p:nvPr>
            <p:ph idx="17"/>
          </p:nvPr>
        </p:nvSpPr>
        <p:spPr>
          <a:xfrm>
            <a:off x="3410591" y="4017557"/>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20" name="Content Placeholder 2"/>
          <p:cNvSpPr>
            <a:spLocks noGrp="1"/>
          </p:cNvSpPr>
          <p:nvPr>
            <p:ph idx="18"/>
          </p:nvPr>
        </p:nvSpPr>
        <p:spPr>
          <a:xfrm>
            <a:off x="6211581" y="4017557"/>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
        <p:nvSpPr>
          <p:cNvPr id="21" name="Content Placeholder 2"/>
          <p:cNvSpPr>
            <a:spLocks noGrp="1"/>
          </p:cNvSpPr>
          <p:nvPr>
            <p:ph idx="19"/>
          </p:nvPr>
        </p:nvSpPr>
        <p:spPr>
          <a:xfrm>
            <a:off x="9012572" y="4023907"/>
            <a:ext cx="2525379" cy="2172438"/>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8050983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3497469"/>
            <a:ext cx="10363200" cy="1362075"/>
          </a:xfrm>
        </p:spPr>
        <p:txBody>
          <a:bodyPr anchor="t"/>
          <a:lstStyle>
            <a:lvl1pPr algn="l">
              <a:defRPr sz="4000" b="1" cap="none" baseline="0">
                <a:solidFill>
                  <a:schemeClr val="accent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1942664"/>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EE2A88-C6EE-4D0B-8A35-F8B52114DEC6}"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2167218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Section Header - 2">
    <p:spTree>
      <p:nvGrpSpPr>
        <p:cNvPr id="1" name=""/>
        <p:cNvGrpSpPr/>
        <p:nvPr/>
      </p:nvGrpSpPr>
      <p:grpSpPr>
        <a:xfrm>
          <a:off x="0" y="0"/>
          <a:ext cx="0" cy="0"/>
          <a:chOff x="0" y="0"/>
          <a:chExt cx="0" cy="0"/>
        </a:xfrm>
      </p:grpSpPr>
      <p:pic>
        <p:nvPicPr>
          <p:cNvPr id="8" name="Picture 8"/>
          <p:cNvPicPr>
            <a:picLocks noChangeAspect="1"/>
          </p:cNvPicPr>
          <p:nvPr/>
        </p:nvPicPr>
        <p:blipFill>
          <a:blip r:embed="rId2" cstate="print">
            <a:extLst>
              <a:ext uri="{28A0092B-C50C-407E-A947-70E740481C1C}">
                <a14:useLocalDpi xmlns:a14="http://schemas.microsoft.com/office/drawing/2010/main" val="0"/>
              </a:ext>
            </a:extLst>
          </a:blip>
          <a:srcRect l="7816" t="66023" r="1138"/>
          <a:stretch>
            <a:fillRect/>
          </a:stretch>
        </p:blipFill>
        <p:spPr bwMode="auto">
          <a:xfrm>
            <a:off x="0" y="936626"/>
            <a:ext cx="11525251" cy="4456113"/>
          </a:xfrm>
          <a:prstGeom prst="rect">
            <a:avLst/>
          </a:prstGeom>
          <a:noFill/>
          <a:ln w="9525">
            <a:noFill/>
            <a:miter lim="800000"/>
            <a:headEnd/>
            <a:tailEnd/>
          </a:ln>
        </p:spPr>
      </p:pic>
      <p:sp>
        <p:nvSpPr>
          <p:cNvPr id="2" name="Title 1"/>
          <p:cNvSpPr>
            <a:spLocks noGrp="1"/>
          </p:cNvSpPr>
          <p:nvPr>
            <p:ph type="title"/>
          </p:nvPr>
        </p:nvSpPr>
        <p:spPr bwMode="white">
          <a:xfrm>
            <a:off x="609600" y="3497469"/>
            <a:ext cx="10363200" cy="1362075"/>
          </a:xfrm>
        </p:spPr>
        <p:txBody>
          <a:bodyPr anchor="t"/>
          <a:lstStyle>
            <a:lvl1pPr algn="l">
              <a:defRPr sz="4000" b="1" cap="none"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bwMode="white">
          <a:xfrm>
            <a:off x="609600" y="1942664"/>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053F8A-A90A-4A96-A274-7B2D543AEE60}"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2197083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86ACE8-95DF-4BD5-B545-263BF35156C3}" type="datetime1">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42090844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hasCustomPrompt="1"/>
          </p:nvPr>
        </p:nvSpPr>
        <p:spPr>
          <a:xfrm>
            <a:off x="0" y="0"/>
            <a:ext cx="12192000" cy="6858000"/>
          </a:xfrm>
        </p:spPr>
        <p:txBody>
          <a:bodyPr/>
          <a:lstStyle>
            <a:lvl1pPr>
              <a:defRPr/>
            </a:lvl1pPr>
          </a:lstStyle>
          <a:p>
            <a:pPr lvl="0"/>
            <a:r>
              <a:rPr lang="en-US" dirty="0"/>
              <a:t>Click to add content</a:t>
            </a:r>
          </a:p>
        </p:txBody>
      </p:sp>
      <p:sp>
        <p:nvSpPr>
          <p:cNvPr id="3" name="Rectangle 2"/>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spTree>
    <p:extLst>
      <p:ext uri="{BB962C8B-B14F-4D97-AF65-F5344CB8AC3E}">
        <p14:creationId xmlns:p14="http://schemas.microsoft.com/office/powerpoint/2010/main" val="28071969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7785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609600" y="1651000"/>
            <a:ext cx="5376333" cy="523875"/>
          </a:xfrm>
        </p:spPr>
        <p:txBody>
          <a:bodyPr anchor="t" anchorCtr="0">
            <a:noAutofit/>
          </a:bodyPr>
          <a:lstStyle>
            <a:lvl1pPr marL="0" indent="0">
              <a:buNone/>
              <a:defRPr sz="32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 styles</a:t>
            </a:r>
          </a:p>
        </p:txBody>
      </p:sp>
      <p:sp>
        <p:nvSpPr>
          <p:cNvPr id="4" name="Content Placeholder 3"/>
          <p:cNvSpPr>
            <a:spLocks noGrp="1"/>
          </p:cNvSpPr>
          <p:nvPr>
            <p:ph sz="half" idx="2"/>
          </p:nvPr>
        </p:nvSpPr>
        <p:spPr>
          <a:xfrm>
            <a:off x="609600" y="2174874"/>
            <a:ext cx="5376333" cy="4022725"/>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93368" y="1651000"/>
            <a:ext cx="5344584" cy="523875"/>
          </a:xfrm>
        </p:spPr>
        <p:txBody>
          <a:bodyPr anchor="t" anchorCtr="0">
            <a:noAutofit/>
          </a:bodyPr>
          <a:lstStyle>
            <a:lvl1pPr marL="0" indent="0">
              <a:buNone/>
              <a:defRPr sz="32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 styles</a:t>
            </a:r>
          </a:p>
        </p:txBody>
      </p:sp>
      <p:sp>
        <p:nvSpPr>
          <p:cNvPr id="6" name="Content Placeholder 5"/>
          <p:cNvSpPr>
            <a:spLocks noGrp="1"/>
          </p:cNvSpPr>
          <p:nvPr>
            <p:ph sz="quarter" idx="4"/>
          </p:nvPr>
        </p:nvSpPr>
        <p:spPr>
          <a:xfrm>
            <a:off x="6193368" y="2174874"/>
            <a:ext cx="5344584" cy="4022725"/>
          </a:xfrm>
        </p:spPr>
        <p:txBody>
          <a:bodyPr>
            <a:normAutofit/>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A21A3C-D4A5-4371-880B-0198BE8D1373}" type="datetime1">
              <a:rPr lang="en-US" smtClean="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9989440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endParaRPr lang="en-US" dirty="0"/>
          </a:p>
        </p:txBody>
      </p:sp>
      <p:sp>
        <p:nvSpPr>
          <p:cNvPr id="3" name="Text Placeholder 2"/>
          <p:cNvSpPr>
            <a:spLocks noGrp="1"/>
          </p:cNvSpPr>
          <p:nvPr>
            <p:ph type="body" sz="half" idx="1"/>
          </p:nvPr>
        </p:nvSpPr>
        <p:spPr>
          <a:xfrm>
            <a:off x="609600" y="1651000"/>
            <a:ext cx="5384800" cy="454660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1" y="1651000"/>
            <a:ext cx="5340351" cy="2206573"/>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4"/>
          <p:cNvSpPr>
            <a:spLocks noGrp="1"/>
          </p:cNvSpPr>
          <p:nvPr>
            <p:ph sz="quarter" idx="3"/>
          </p:nvPr>
        </p:nvSpPr>
        <p:spPr>
          <a:xfrm>
            <a:off x="6197601" y="3989425"/>
            <a:ext cx="5340351" cy="2208175"/>
          </a:xfrm>
        </p:spPr>
        <p:txBody>
          <a:bodyPr>
            <a:noAutofit/>
          </a:bodyPr>
          <a:lstStyle>
            <a:lvl1pPr>
              <a:defRPr sz="2800"/>
            </a:lvl1pPr>
            <a:lvl2pPr>
              <a:defRPr sz="2400"/>
            </a:lvl2pPr>
            <a:lvl3pPr>
              <a:defRPr sz="2000"/>
            </a:lvl3pPr>
            <a:lvl4pPr>
              <a:defRPr sz="18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Date Placeholder 5"/>
          <p:cNvSpPr>
            <a:spLocks noGrp="1"/>
          </p:cNvSpPr>
          <p:nvPr>
            <p:ph type="dt" sz="half" idx="10"/>
          </p:nvPr>
        </p:nvSpPr>
        <p:spPr/>
        <p:txBody>
          <a:bodyPr/>
          <a:lstStyle/>
          <a:p>
            <a:fld id="{E7D04431-F8AF-499F-8487-C70DCB1D642E}" type="datetime1">
              <a:rPr lang="en-US" smtClean="0"/>
              <a:t>12/4/2020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E5FBCA9-D0AF-484A-8C3B-E4132837C1ED}" type="slidenum">
              <a:rPr lang="en-US" smtClean="0"/>
              <a:pPr/>
              <a:t>‹#›</a:t>
            </a:fld>
            <a:endParaRPr lang="en-US" dirty="0"/>
          </a:p>
        </p:txBody>
      </p:sp>
    </p:spTree>
    <p:extLst>
      <p:ext uri="{BB962C8B-B14F-4D97-AF65-F5344CB8AC3E}">
        <p14:creationId xmlns:p14="http://schemas.microsoft.com/office/powerpoint/2010/main" val="31619691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Thank You Slide">
    <p:spTree>
      <p:nvGrpSpPr>
        <p:cNvPr id="1" name=""/>
        <p:cNvGrpSpPr/>
        <p:nvPr/>
      </p:nvGrpSpPr>
      <p:grpSpPr>
        <a:xfrm>
          <a:off x="0" y="0"/>
          <a:ext cx="0" cy="0"/>
          <a:chOff x="0" y="0"/>
          <a:chExt cx="0" cy="0"/>
        </a:xfrm>
      </p:grpSpPr>
      <p:pic>
        <p:nvPicPr>
          <p:cNvPr id="21"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98341"/>
            <a:ext cx="12192000" cy="5105400"/>
          </a:xfrm>
          <a:prstGeom prst="rect">
            <a:avLst/>
          </a:prstGeom>
          <a:noFill/>
          <a:ln w="9525">
            <a:noFill/>
            <a:miter lim="800000"/>
            <a:headEnd/>
            <a:tailEnd/>
          </a:ln>
        </p:spPr>
      </p:pic>
      <p:sp>
        <p:nvSpPr>
          <p:cNvPr id="41" name="Text Placeholder 15"/>
          <p:cNvSpPr>
            <a:spLocks noGrp="1"/>
          </p:cNvSpPr>
          <p:nvPr>
            <p:ph type="body" sz="quarter" idx="18" hasCustomPrompt="1"/>
          </p:nvPr>
        </p:nvSpPr>
        <p:spPr bwMode="white">
          <a:xfrm>
            <a:off x="6096003" y="4813254"/>
            <a:ext cx="5978464" cy="1436510"/>
          </a:xfrm>
          <a:prstGeom prst="rect">
            <a:avLst/>
          </a:prstGeom>
        </p:spPr>
        <p:txBody>
          <a:bodyPr/>
          <a:lstStyle>
            <a:lvl1pPr marL="0" indent="0" algn="ctr">
              <a:spcAft>
                <a:spcPts val="0"/>
              </a:spcAft>
              <a:buNone/>
              <a:defRPr sz="2000" baseline="0">
                <a:solidFill>
                  <a:schemeClr val="bg1"/>
                </a:solidFill>
              </a:defRPr>
            </a:lvl1pPr>
          </a:lstStyle>
          <a:p>
            <a:pPr lvl="0"/>
            <a:r>
              <a:rPr lang="en-US" dirty="0"/>
              <a:t>Click to edit contact information</a:t>
            </a:r>
          </a:p>
        </p:txBody>
      </p:sp>
      <p:sp>
        <p:nvSpPr>
          <p:cNvPr id="2" name="Title 1"/>
          <p:cNvSpPr>
            <a:spLocks noGrp="1"/>
          </p:cNvSpPr>
          <p:nvPr>
            <p:ph type="ctrTitle" hasCustomPrompt="1"/>
          </p:nvPr>
        </p:nvSpPr>
        <p:spPr bwMode="white">
          <a:xfrm>
            <a:off x="314228" y="1947799"/>
            <a:ext cx="5781773" cy="1481202"/>
          </a:xfrm>
        </p:spPr>
        <p:txBody>
          <a:bodyPr anchor="t" anchorCtr="0"/>
          <a:lstStyle>
            <a:lvl1pPr algn="ctr">
              <a:defRPr>
                <a:solidFill>
                  <a:schemeClr val="bg1"/>
                </a:solidFill>
              </a:defRPr>
            </a:lvl1pPr>
          </a:lstStyle>
          <a:p>
            <a:r>
              <a:rPr lang="en-US" dirty="0"/>
              <a:t>Click to edit thank you message</a:t>
            </a:r>
          </a:p>
        </p:txBody>
      </p:sp>
      <p:sp>
        <p:nvSpPr>
          <p:cNvPr id="22" name="Rectangle 21"/>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grpSp>
        <p:nvGrpSpPr>
          <p:cNvPr id="23" name="Group 22"/>
          <p:cNvGrpSpPr/>
          <p:nvPr userDrawn="1"/>
        </p:nvGrpSpPr>
        <p:grpSpPr>
          <a:xfrm>
            <a:off x="9680576" y="461963"/>
            <a:ext cx="1863725" cy="377218"/>
            <a:chOff x="6794500" y="461963"/>
            <a:chExt cx="1863725" cy="377218"/>
          </a:xfrm>
        </p:grpSpPr>
        <p:sp>
          <p:nvSpPr>
            <p:cNvPr id="24" name="AutoShape 3"/>
            <p:cNvSpPr>
              <a:spLocks noChangeAspect="1" noChangeArrowheads="1" noTextEdit="1"/>
            </p:cNvSpPr>
            <p:nvPr/>
          </p:nvSpPr>
          <p:spPr bwMode="gray">
            <a:xfrm>
              <a:off x="6794500" y="461963"/>
              <a:ext cx="1863724" cy="37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5" name="Freeform 5"/>
            <p:cNvSpPr>
              <a:spLocks noEditPoints="1"/>
            </p:cNvSpPr>
            <p:nvPr/>
          </p:nvSpPr>
          <p:spPr bwMode="gray">
            <a:xfrm>
              <a:off x="6794500" y="625522"/>
              <a:ext cx="646113" cy="119096"/>
            </a:xfrm>
            <a:custGeom>
              <a:avLst/>
              <a:gdLst>
                <a:gd name="T0" fmla="*/ 22198 w 815"/>
                <a:gd name="T1" fmla="*/ 53900 h 148"/>
                <a:gd name="T2" fmla="*/ 38846 w 815"/>
                <a:gd name="T3" fmla="*/ 51487 h 148"/>
                <a:gd name="T4" fmla="*/ 43603 w 815"/>
                <a:gd name="T5" fmla="*/ 47464 h 148"/>
                <a:gd name="T6" fmla="*/ 47567 w 815"/>
                <a:gd name="T7" fmla="*/ 34593 h 148"/>
                <a:gd name="T8" fmla="*/ 45981 w 815"/>
                <a:gd name="T9" fmla="*/ 24134 h 148"/>
                <a:gd name="T10" fmla="*/ 42017 w 815"/>
                <a:gd name="T11" fmla="*/ 18503 h 148"/>
                <a:gd name="T12" fmla="*/ 28540 w 815"/>
                <a:gd name="T13" fmla="*/ 13676 h 148"/>
                <a:gd name="T14" fmla="*/ 10306 w 815"/>
                <a:gd name="T15" fmla="*/ 53900 h 148"/>
                <a:gd name="T16" fmla="*/ 22198 w 815"/>
                <a:gd name="T17" fmla="*/ 106996 h 148"/>
                <a:gd name="T18" fmla="*/ 37261 w 815"/>
                <a:gd name="T19" fmla="*/ 106191 h 148"/>
                <a:gd name="T20" fmla="*/ 44395 w 815"/>
                <a:gd name="T21" fmla="*/ 102973 h 148"/>
                <a:gd name="T22" fmla="*/ 49945 w 815"/>
                <a:gd name="T23" fmla="*/ 95733 h 148"/>
                <a:gd name="T24" fmla="*/ 51530 w 815"/>
                <a:gd name="T25" fmla="*/ 85275 h 148"/>
                <a:gd name="T26" fmla="*/ 49945 w 815"/>
                <a:gd name="T27" fmla="*/ 74012 h 148"/>
                <a:gd name="T28" fmla="*/ 43603 w 815"/>
                <a:gd name="T29" fmla="*/ 65967 h 148"/>
                <a:gd name="T30" fmla="*/ 36468 w 815"/>
                <a:gd name="T31" fmla="*/ 63554 h 148"/>
                <a:gd name="T32" fmla="*/ 22198 w 815"/>
                <a:gd name="T33" fmla="*/ 62749 h 148"/>
                <a:gd name="T34" fmla="*/ 10306 w 815"/>
                <a:gd name="T35" fmla="*/ 106996 h 148"/>
                <a:gd name="T36" fmla="*/ 19027 w 815"/>
                <a:gd name="T37" fmla="*/ 4827 h 148"/>
                <a:gd name="T38" fmla="*/ 36468 w 815"/>
                <a:gd name="T39" fmla="*/ 5631 h 148"/>
                <a:gd name="T40" fmla="*/ 46774 w 815"/>
                <a:gd name="T41" fmla="*/ 9654 h 148"/>
                <a:gd name="T42" fmla="*/ 54702 w 815"/>
                <a:gd name="T43" fmla="*/ 20112 h 148"/>
                <a:gd name="T44" fmla="*/ 57873 w 815"/>
                <a:gd name="T45" fmla="*/ 33788 h 148"/>
                <a:gd name="T46" fmla="*/ 57080 w 815"/>
                <a:gd name="T47" fmla="*/ 41833 h 148"/>
                <a:gd name="T48" fmla="*/ 53116 w 815"/>
                <a:gd name="T49" fmla="*/ 48269 h 148"/>
                <a:gd name="T50" fmla="*/ 44395 w 815"/>
                <a:gd name="T51" fmla="*/ 55509 h 148"/>
                <a:gd name="T52" fmla="*/ 45981 w 815"/>
                <a:gd name="T53" fmla="*/ 58727 h 148"/>
                <a:gd name="T54" fmla="*/ 57080 w 815"/>
                <a:gd name="T55" fmla="*/ 65967 h 148"/>
                <a:gd name="T56" fmla="*/ 61044 w 815"/>
                <a:gd name="T57" fmla="*/ 73208 h 148"/>
                <a:gd name="T58" fmla="*/ 63422 w 815"/>
                <a:gd name="T59" fmla="*/ 82861 h 148"/>
                <a:gd name="T60" fmla="*/ 61044 w 815"/>
                <a:gd name="T61" fmla="*/ 96538 h 148"/>
                <a:gd name="T62" fmla="*/ 53909 w 815"/>
                <a:gd name="T63" fmla="*/ 107800 h 148"/>
                <a:gd name="T64" fmla="*/ 42017 w 815"/>
                <a:gd name="T65" fmla="*/ 114236 h 148"/>
                <a:gd name="T66" fmla="*/ 0 w 815"/>
                <a:gd name="T67" fmla="*/ 115845 h 148"/>
                <a:gd name="T68" fmla="*/ 139529 w 815"/>
                <a:gd name="T69" fmla="*/ 4827 h 148"/>
                <a:gd name="T70" fmla="*/ 186303 w 815"/>
                <a:gd name="T71" fmla="*/ 106191 h 148"/>
                <a:gd name="T72" fmla="*/ 139529 w 815"/>
                <a:gd name="T73" fmla="*/ 115845 h 148"/>
                <a:gd name="T74" fmla="*/ 281436 w 815"/>
                <a:gd name="T75" fmla="*/ 20916 h 148"/>
                <a:gd name="T76" fmla="*/ 233869 w 815"/>
                <a:gd name="T77" fmla="*/ 115845 h 148"/>
                <a:gd name="T78" fmla="*/ 317111 w 815"/>
                <a:gd name="T79" fmla="*/ 115845 h 148"/>
                <a:gd name="T80" fmla="*/ 244175 w 815"/>
                <a:gd name="T81" fmla="*/ 115845 h 148"/>
                <a:gd name="T82" fmla="*/ 401145 w 815"/>
                <a:gd name="T83" fmla="*/ 115845 h 148"/>
                <a:gd name="T84" fmla="*/ 478837 w 815"/>
                <a:gd name="T85" fmla="*/ 4827 h 148"/>
                <a:gd name="T86" fmla="*/ 409866 w 815"/>
                <a:gd name="T87" fmla="*/ 25743 h 148"/>
                <a:gd name="T88" fmla="*/ 401145 w 815"/>
                <a:gd name="T89" fmla="*/ 115845 h 148"/>
                <a:gd name="T90" fmla="*/ 581105 w 815"/>
                <a:gd name="T91" fmla="*/ 4827 h 148"/>
                <a:gd name="T92" fmla="*/ 643735 w 815"/>
                <a:gd name="T93" fmla="*/ 4827 h 148"/>
                <a:gd name="T94" fmla="*/ 631843 w 815"/>
                <a:gd name="T95" fmla="*/ 115845 h 148"/>
                <a:gd name="T96" fmla="*/ 570799 w 815"/>
                <a:gd name="T97" fmla="*/ 115845 h 1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 h="148">
                  <a:moveTo>
                    <a:pt x="13" y="67"/>
                  </a:moveTo>
                  <a:lnTo>
                    <a:pt x="28" y="67"/>
                  </a:lnTo>
                  <a:lnTo>
                    <a:pt x="36" y="66"/>
                  </a:lnTo>
                  <a:lnTo>
                    <a:pt x="42" y="66"/>
                  </a:lnTo>
                  <a:lnTo>
                    <a:pt x="49" y="64"/>
                  </a:lnTo>
                  <a:lnTo>
                    <a:pt x="53" y="61"/>
                  </a:lnTo>
                  <a:lnTo>
                    <a:pt x="55" y="59"/>
                  </a:lnTo>
                  <a:lnTo>
                    <a:pt x="58" y="53"/>
                  </a:lnTo>
                  <a:lnTo>
                    <a:pt x="59" y="48"/>
                  </a:lnTo>
                  <a:lnTo>
                    <a:pt x="60" y="43"/>
                  </a:lnTo>
                  <a:lnTo>
                    <a:pt x="59" y="35"/>
                  </a:lnTo>
                  <a:lnTo>
                    <a:pt x="58" y="30"/>
                  </a:lnTo>
                  <a:lnTo>
                    <a:pt x="56" y="26"/>
                  </a:lnTo>
                  <a:lnTo>
                    <a:pt x="53" y="23"/>
                  </a:lnTo>
                  <a:lnTo>
                    <a:pt x="49" y="20"/>
                  </a:lnTo>
                  <a:lnTo>
                    <a:pt x="44" y="19"/>
                  </a:lnTo>
                  <a:lnTo>
                    <a:pt x="36" y="17"/>
                  </a:lnTo>
                  <a:lnTo>
                    <a:pt x="28" y="16"/>
                  </a:lnTo>
                  <a:lnTo>
                    <a:pt x="13" y="16"/>
                  </a:lnTo>
                  <a:lnTo>
                    <a:pt x="13" y="67"/>
                  </a:lnTo>
                  <a:close/>
                  <a:moveTo>
                    <a:pt x="13" y="133"/>
                  </a:moveTo>
                  <a:lnTo>
                    <a:pt x="28" y="133"/>
                  </a:lnTo>
                  <a:lnTo>
                    <a:pt x="40" y="133"/>
                  </a:lnTo>
                  <a:lnTo>
                    <a:pt x="47" y="132"/>
                  </a:lnTo>
                  <a:lnTo>
                    <a:pt x="53" y="130"/>
                  </a:lnTo>
                  <a:lnTo>
                    <a:pt x="56" y="128"/>
                  </a:lnTo>
                  <a:lnTo>
                    <a:pt x="60" y="124"/>
                  </a:lnTo>
                  <a:lnTo>
                    <a:pt x="63" y="119"/>
                  </a:lnTo>
                  <a:lnTo>
                    <a:pt x="65" y="112"/>
                  </a:lnTo>
                  <a:lnTo>
                    <a:pt x="65" y="106"/>
                  </a:lnTo>
                  <a:lnTo>
                    <a:pt x="65" y="98"/>
                  </a:lnTo>
                  <a:lnTo>
                    <a:pt x="63" y="92"/>
                  </a:lnTo>
                  <a:lnTo>
                    <a:pt x="59" y="85"/>
                  </a:lnTo>
                  <a:lnTo>
                    <a:pt x="55" y="82"/>
                  </a:lnTo>
                  <a:lnTo>
                    <a:pt x="51" y="80"/>
                  </a:lnTo>
                  <a:lnTo>
                    <a:pt x="46" y="79"/>
                  </a:lnTo>
                  <a:lnTo>
                    <a:pt x="31" y="78"/>
                  </a:lnTo>
                  <a:lnTo>
                    <a:pt x="28" y="78"/>
                  </a:lnTo>
                  <a:lnTo>
                    <a:pt x="13" y="78"/>
                  </a:lnTo>
                  <a:lnTo>
                    <a:pt x="13" y="133"/>
                  </a:lnTo>
                  <a:close/>
                  <a:moveTo>
                    <a:pt x="0" y="144"/>
                  </a:moveTo>
                  <a:lnTo>
                    <a:pt x="0" y="6"/>
                  </a:lnTo>
                  <a:lnTo>
                    <a:pt x="24" y="6"/>
                  </a:lnTo>
                  <a:lnTo>
                    <a:pt x="37" y="6"/>
                  </a:lnTo>
                  <a:lnTo>
                    <a:pt x="46" y="7"/>
                  </a:lnTo>
                  <a:lnTo>
                    <a:pt x="53" y="10"/>
                  </a:lnTo>
                  <a:lnTo>
                    <a:pt x="59" y="12"/>
                  </a:lnTo>
                  <a:lnTo>
                    <a:pt x="64" y="19"/>
                  </a:lnTo>
                  <a:lnTo>
                    <a:pt x="69" y="25"/>
                  </a:lnTo>
                  <a:lnTo>
                    <a:pt x="72" y="33"/>
                  </a:lnTo>
                  <a:lnTo>
                    <a:pt x="73" y="42"/>
                  </a:lnTo>
                  <a:lnTo>
                    <a:pt x="72" y="47"/>
                  </a:lnTo>
                  <a:lnTo>
                    <a:pt x="72" y="52"/>
                  </a:lnTo>
                  <a:lnTo>
                    <a:pt x="69" y="56"/>
                  </a:lnTo>
                  <a:lnTo>
                    <a:pt x="67" y="60"/>
                  </a:lnTo>
                  <a:lnTo>
                    <a:pt x="64" y="64"/>
                  </a:lnTo>
                  <a:lnTo>
                    <a:pt x="60" y="66"/>
                  </a:lnTo>
                  <a:lnTo>
                    <a:pt x="56" y="69"/>
                  </a:lnTo>
                  <a:lnTo>
                    <a:pt x="51" y="70"/>
                  </a:lnTo>
                  <a:lnTo>
                    <a:pt x="58" y="73"/>
                  </a:lnTo>
                  <a:lnTo>
                    <a:pt x="63" y="74"/>
                  </a:lnTo>
                  <a:lnTo>
                    <a:pt x="68" y="78"/>
                  </a:lnTo>
                  <a:lnTo>
                    <a:pt x="72" y="82"/>
                  </a:lnTo>
                  <a:lnTo>
                    <a:pt x="76" y="85"/>
                  </a:lnTo>
                  <a:lnTo>
                    <a:pt x="77" y="91"/>
                  </a:lnTo>
                  <a:lnTo>
                    <a:pt x="80" y="97"/>
                  </a:lnTo>
                  <a:lnTo>
                    <a:pt x="80" y="103"/>
                  </a:lnTo>
                  <a:lnTo>
                    <a:pt x="78" y="112"/>
                  </a:lnTo>
                  <a:lnTo>
                    <a:pt x="77" y="120"/>
                  </a:lnTo>
                  <a:lnTo>
                    <a:pt x="73" y="128"/>
                  </a:lnTo>
                  <a:lnTo>
                    <a:pt x="68" y="134"/>
                  </a:lnTo>
                  <a:lnTo>
                    <a:pt x="62" y="138"/>
                  </a:lnTo>
                  <a:lnTo>
                    <a:pt x="53" y="142"/>
                  </a:lnTo>
                  <a:lnTo>
                    <a:pt x="41" y="143"/>
                  </a:lnTo>
                  <a:lnTo>
                    <a:pt x="24" y="144"/>
                  </a:lnTo>
                  <a:lnTo>
                    <a:pt x="0" y="144"/>
                  </a:lnTo>
                  <a:close/>
                  <a:moveTo>
                    <a:pt x="176" y="144"/>
                  </a:moveTo>
                  <a:lnTo>
                    <a:pt x="176" y="6"/>
                  </a:lnTo>
                  <a:lnTo>
                    <a:pt x="189" y="6"/>
                  </a:lnTo>
                  <a:lnTo>
                    <a:pt x="189" y="132"/>
                  </a:lnTo>
                  <a:lnTo>
                    <a:pt x="235" y="132"/>
                  </a:lnTo>
                  <a:lnTo>
                    <a:pt x="235" y="144"/>
                  </a:lnTo>
                  <a:lnTo>
                    <a:pt x="176" y="144"/>
                  </a:lnTo>
                  <a:close/>
                  <a:moveTo>
                    <a:pt x="331" y="87"/>
                  </a:moveTo>
                  <a:lnTo>
                    <a:pt x="379" y="87"/>
                  </a:lnTo>
                  <a:lnTo>
                    <a:pt x="355" y="26"/>
                  </a:lnTo>
                  <a:lnTo>
                    <a:pt x="331" y="87"/>
                  </a:lnTo>
                  <a:close/>
                  <a:moveTo>
                    <a:pt x="295" y="144"/>
                  </a:moveTo>
                  <a:lnTo>
                    <a:pt x="355" y="1"/>
                  </a:lnTo>
                  <a:lnTo>
                    <a:pt x="414" y="144"/>
                  </a:lnTo>
                  <a:lnTo>
                    <a:pt x="400" y="144"/>
                  </a:lnTo>
                  <a:lnTo>
                    <a:pt x="382" y="97"/>
                  </a:lnTo>
                  <a:lnTo>
                    <a:pt x="326" y="97"/>
                  </a:lnTo>
                  <a:lnTo>
                    <a:pt x="308" y="144"/>
                  </a:lnTo>
                  <a:lnTo>
                    <a:pt x="295" y="144"/>
                  </a:lnTo>
                  <a:close/>
                  <a:moveTo>
                    <a:pt x="506" y="144"/>
                  </a:moveTo>
                  <a:lnTo>
                    <a:pt x="506" y="0"/>
                  </a:lnTo>
                  <a:lnTo>
                    <a:pt x="604" y="115"/>
                  </a:lnTo>
                  <a:lnTo>
                    <a:pt x="604" y="6"/>
                  </a:lnTo>
                  <a:lnTo>
                    <a:pt x="616" y="6"/>
                  </a:lnTo>
                  <a:lnTo>
                    <a:pt x="616" y="148"/>
                  </a:lnTo>
                  <a:lnTo>
                    <a:pt x="517" y="32"/>
                  </a:lnTo>
                  <a:lnTo>
                    <a:pt x="517" y="144"/>
                  </a:lnTo>
                  <a:lnTo>
                    <a:pt x="506" y="144"/>
                  </a:lnTo>
                  <a:close/>
                  <a:moveTo>
                    <a:pt x="720" y="144"/>
                  </a:moveTo>
                  <a:lnTo>
                    <a:pt x="720" y="6"/>
                  </a:lnTo>
                  <a:lnTo>
                    <a:pt x="733" y="6"/>
                  </a:lnTo>
                  <a:lnTo>
                    <a:pt x="733" y="70"/>
                  </a:lnTo>
                  <a:lnTo>
                    <a:pt x="795" y="6"/>
                  </a:lnTo>
                  <a:lnTo>
                    <a:pt x="812" y="6"/>
                  </a:lnTo>
                  <a:lnTo>
                    <a:pt x="747" y="71"/>
                  </a:lnTo>
                  <a:lnTo>
                    <a:pt x="815" y="144"/>
                  </a:lnTo>
                  <a:lnTo>
                    <a:pt x="797" y="144"/>
                  </a:lnTo>
                  <a:lnTo>
                    <a:pt x="733" y="74"/>
                  </a:lnTo>
                  <a:lnTo>
                    <a:pt x="733" y="144"/>
                  </a:lnTo>
                  <a:lnTo>
                    <a:pt x="720"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6"/>
            <p:cNvSpPr>
              <a:spLocks noEditPoints="1"/>
            </p:cNvSpPr>
            <p:nvPr/>
          </p:nvSpPr>
          <p:spPr bwMode="gray">
            <a:xfrm>
              <a:off x="7975599" y="625522"/>
              <a:ext cx="520700" cy="119096"/>
            </a:xfrm>
            <a:custGeom>
              <a:avLst/>
              <a:gdLst>
                <a:gd name="T0" fmla="*/ 19844 w 656"/>
                <a:gd name="T1" fmla="*/ 53181 h 150"/>
                <a:gd name="T2" fmla="*/ 31750 w 656"/>
                <a:gd name="T3" fmla="*/ 52388 h 150"/>
                <a:gd name="T4" fmla="*/ 38894 w 656"/>
                <a:gd name="T5" fmla="*/ 49213 h 150"/>
                <a:gd name="T6" fmla="*/ 44450 w 656"/>
                <a:gd name="T7" fmla="*/ 39688 h 150"/>
                <a:gd name="T8" fmla="*/ 44450 w 656"/>
                <a:gd name="T9" fmla="*/ 29369 h 150"/>
                <a:gd name="T10" fmla="*/ 38894 w 656"/>
                <a:gd name="T11" fmla="*/ 18256 h 150"/>
                <a:gd name="T12" fmla="*/ 31750 w 656"/>
                <a:gd name="T13" fmla="*/ 15081 h 150"/>
                <a:gd name="T14" fmla="*/ 9525 w 656"/>
                <a:gd name="T15" fmla="*/ 12700 h 150"/>
                <a:gd name="T16" fmla="*/ 53975 w 656"/>
                <a:gd name="T17" fmla="*/ 114300 h 150"/>
                <a:gd name="T18" fmla="*/ 9525 w 656"/>
                <a:gd name="T19" fmla="*/ 114300 h 150"/>
                <a:gd name="T20" fmla="*/ 19844 w 656"/>
                <a:gd name="T21" fmla="*/ 4763 h 150"/>
                <a:gd name="T22" fmla="*/ 35719 w 656"/>
                <a:gd name="T23" fmla="*/ 6350 h 150"/>
                <a:gd name="T24" fmla="*/ 46831 w 656"/>
                <a:gd name="T25" fmla="*/ 11906 h 150"/>
                <a:gd name="T26" fmla="*/ 55563 w 656"/>
                <a:gd name="T27" fmla="*/ 26988 h 150"/>
                <a:gd name="T28" fmla="*/ 55563 w 656"/>
                <a:gd name="T29" fmla="*/ 40481 h 150"/>
                <a:gd name="T30" fmla="*/ 48419 w 656"/>
                <a:gd name="T31" fmla="*/ 54769 h 150"/>
                <a:gd name="T32" fmla="*/ 38894 w 656"/>
                <a:gd name="T33" fmla="*/ 59532 h 150"/>
                <a:gd name="T34" fmla="*/ 66675 w 656"/>
                <a:gd name="T35" fmla="*/ 114300 h 150"/>
                <a:gd name="T36" fmla="*/ 171450 w 656"/>
                <a:gd name="T37" fmla="*/ 108744 h 150"/>
                <a:gd name="T38" fmla="*/ 190500 w 656"/>
                <a:gd name="T39" fmla="*/ 104775 h 150"/>
                <a:gd name="T40" fmla="*/ 206375 w 656"/>
                <a:gd name="T41" fmla="*/ 94457 h 150"/>
                <a:gd name="T42" fmla="*/ 215900 w 656"/>
                <a:gd name="T43" fmla="*/ 77788 h 150"/>
                <a:gd name="T44" fmla="*/ 219869 w 656"/>
                <a:gd name="T45" fmla="*/ 59532 h 150"/>
                <a:gd name="T46" fmla="*/ 215900 w 656"/>
                <a:gd name="T47" fmla="*/ 41275 h 150"/>
                <a:gd name="T48" fmla="*/ 206375 w 656"/>
                <a:gd name="T49" fmla="*/ 25400 h 150"/>
                <a:gd name="T50" fmla="*/ 190500 w 656"/>
                <a:gd name="T51" fmla="*/ 15081 h 150"/>
                <a:gd name="T52" fmla="*/ 171450 w 656"/>
                <a:gd name="T53" fmla="*/ 11113 h 150"/>
                <a:gd name="T54" fmla="*/ 153194 w 656"/>
                <a:gd name="T55" fmla="*/ 15081 h 150"/>
                <a:gd name="T56" fmla="*/ 138113 w 656"/>
                <a:gd name="T57" fmla="*/ 25400 h 150"/>
                <a:gd name="T58" fmla="*/ 127794 w 656"/>
                <a:gd name="T59" fmla="*/ 41275 h 150"/>
                <a:gd name="T60" fmla="*/ 123825 w 656"/>
                <a:gd name="T61" fmla="*/ 59532 h 150"/>
                <a:gd name="T62" fmla="*/ 127794 w 656"/>
                <a:gd name="T63" fmla="*/ 77788 h 150"/>
                <a:gd name="T64" fmla="*/ 138113 w 656"/>
                <a:gd name="T65" fmla="*/ 94457 h 150"/>
                <a:gd name="T66" fmla="*/ 153194 w 656"/>
                <a:gd name="T67" fmla="*/ 104775 h 150"/>
                <a:gd name="T68" fmla="*/ 171450 w 656"/>
                <a:gd name="T69" fmla="*/ 108744 h 150"/>
                <a:gd name="T70" fmla="*/ 229394 w 656"/>
                <a:gd name="T71" fmla="*/ 70644 h 150"/>
                <a:gd name="T72" fmla="*/ 221456 w 656"/>
                <a:gd name="T73" fmla="*/ 91282 h 150"/>
                <a:gd name="T74" fmla="*/ 203994 w 656"/>
                <a:gd name="T75" fmla="*/ 107157 h 150"/>
                <a:gd name="T76" fmla="*/ 183356 w 656"/>
                <a:gd name="T77" fmla="*/ 115888 h 150"/>
                <a:gd name="T78" fmla="*/ 160338 w 656"/>
                <a:gd name="T79" fmla="*/ 115888 h 150"/>
                <a:gd name="T80" fmla="*/ 139700 w 656"/>
                <a:gd name="T81" fmla="*/ 107157 h 150"/>
                <a:gd name="T82" fmla="*/ 122238 w 656"/>
                <a:gd name="T83" fmla="*/ 91282 h 150"/>
                <a:gd name="T84" fmla="*/ 114300 w 656"/>
                <a:gd name="T85" fmla="*/ 70644 h 150"/>
                <a:gd name="T86" fmla="*/ 114300 w 656"/>
                <a:gd name="T87" fmla="*/ 48419 h 150"/>
                <a:gd name="T88" fmla="*/ 122238 w 656"/>
                <a:gd name="T89" fmla="*/ 26988 h 150"/>
                <a:gd name="T90" fmla="*/ 138906 w 656"/>
                <a:gd name="T91" fmla="*/ 11906 h 150"/>
                <a:gd name="T92" fmla="*/ 160338 w 656"/>
                <a:gd name="T93" fmla="*/ 2381 h 150"/>
                <a:gd name="T94" fmla="*/ 183356 w 656"/>
                <a:gd name="T95" fmla="*/ 2381 h 150"/>
                <a:gd name="T96" fmla="*/ 204788 w 656"/>
                <a:gd name="T97" fmla="*/ 11906 h 150"/>
                <a:gd name="T98" fmla="*/ 221456 w 656"/>
                <a:gd name="T99" fmla="*/ 26988 h 150"/>
                <a:gd name="T100" fmla="*/ 229394 w 656"/>
                <a:gd name="T101" fmla="*/ 48419 h 150"/>
                <a:gd name="T102" fmla="*/ 343694 w 656"/>
                <a:gd name="T103" fmla="*/ 119063 h 150"/>
                <a:gd name="T104" fmla="*/ 286544 w 656"/>
                <a:gd name="T105" fmla="*/ 114300 h 150"/>
                <a:gd name="T106" fmla="*/ 386556 w 656"/>
                <a:gd name="T107" fmla="*/ 0 h 150"/>
                <a:gd name="T108" fmla="*/ 381794 w 656"/>
                <a:gd name="T109" fmla="*/ 30163 h 150"/>
                <a:gd name="T110" fmla="*/ 466725 w 656"/>
                <a:gd name="T111" fmla="*/ 114300 h 150"/>
                <a:gd name="T112" fmla="*/ 520700 w 656"/>
                <a:gd name="T113" fmla="*/ 13494 h 150"/>
                <a:gd name="T114" fmla="*/ 520700 w 656"/>
                <a:gd name="T115" fmla="*/ 48419 h 150"/>
                <a:gd name="T116" fmla="*/ 477044 w 656"/>
                <a:gd name="T117" fmla="*/ 104775 h 150"/>
                <a:gd name="T118" fmla="*/ 466725 w 656"/>
                <a:gd name="T119" fmla="*/ 114300 h 1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56" h="150">
                  <a:moveTo>
                    <a:pt x="12" y="16"/>
                  </a:moveTo>
                  <a:lnTo>
                    <a:pt x="12" y="67"/>
                  </a:lnTo>
                  <a:lnTo>
                    <a:pt x="25" y="67"/>
                  </a:lnTo>
                  <a:lnTo>
                    <a:pt x="34" y="67"/>
                  </a:lnTo>
                  <a:lnTo>
                    <a:pt x="40" y="66"/>
                  </a:lnTo>
                  <a:lnTo>
                    <a:pt x="45" y="65"/>
                  </a:lnTo>
                  <a:lnTo>
                    <a:pt x="49" y="62"/>
                  </a:lnTo>
                  <a:lnTo>
                    <a:pt x="53" y="59"/>
                  </a:lnTo>
                  <a:lnTo>
                    <a:pt x="54" y="55"/>
                  </a:lnTo>
                  <a:lnTo>
                    <a:pt x="56" y="50"/>
                  </a:lnTo>
                  <a:lnTo>
                    <a:pt x="57" y="43"/>
                  </a:lnTo>
                  <a:lnTo>
                    <a:pt x="56" y="37"/>
                  </a:lnTo>
                  <a:lnTo>
                    <a:pt x="54" y="30"/>
                  </a:lnTo>
                  <a:lnTo>
                    <a:pt x="53" y="26"/>
                  </a:lnTo>
                  <a:lnTo>
                    <a:pt x="49" y="23"/>
                  </a:lnTo>
                  <a:lnTo>
                    <a:pt x="45" y="20"/>
                  </a:lnTo>
                  <a:lnTo>
                    <a:pt x="40" y="19"/>
                  </a:lnTo>
                  <a:lnTo>
                    <a:pt x="32" y="17"/>
                  </a:lnTo>
                  <a:lnTo>
                    <a:pt x="25" y="16"/>
                  </a:lnTo>
                  <a:lnTo>
                    <a:pt x="12" y="16"/>
                  </a:lnTo>
                  <a:close/>
                  <a:moveTo>
                    <a:pt x="84" y="144"/>
                  </a:moveTo>
                  <a:lnTo>
                    <a:pt x="68" y="144"/>
                  </a:lnTo>
                  <a:lnTo>
                    <a:pt x="20" y="78"/>
                  </a:lnTo>
                  <a:lnTo>
                    <a:pt x="12" y="78"/>
                  </a:lnTo>
                  <a:lnTo>
                    <a:pt x="12" y="144"/>
                  </a:lnTo>
                  <a:lnTo>
                    <a:pt x="0" y="144"/>
                  </a:lnTo>
                  <a:lnTo>
                    <a:pt x="0" y="6"/>
                  </a:lnTo>
                  <a:lnTo>
                    <a:pt x="25" y="6"/>
                  </a:lnTo>
                  <a:lnTo>
                    <a:pt x="36" y="6"/>
                  </a:lnTo>
                  <a:lnTo>
                    <a:pt x="45" y="8"/>
                  </a:lnTo>
                  <a:lnTo>
                    <a:pt x="53" y="11"/>
                  </a:lnTo>
                  <a:lnTo>
                    <a:pt x="59" y="15"/>
                  </a:lnTo>
                  <a:lnTo>
                    <a:pt x="63" y="20"/>
                  </a:lnTo>
                  <a:lnTo>
                    <a:pt x="67" y="26"/>
                  </a:lnTo>
                  <a:lnTo>
                    <a:pt x="70" y="34"/>
                  </a:lnTo>
                  <a:lnTo>
                    <a:pt x="70" y="43"/>
                  </a:lnTo>
                  <a:lnTo>
                    <a:pt x="70" y="51"/>
                  </a:lnTo>
                  <a:lnTo>
                    <a:pt x="67" y="57"/>
                  </a:lnTo>
                  <a:lnTo>
                    <a:pt x="65" y="64"/>
                  </a:lnTo>
                  <a:lnTo>
                    <a:pt x="61" y="69"/>
                  </a:lnTo>
                  <a:lnTo>
                    <a:pt x="56" y="73"/>
                  </a:lnTo>
                  <a:lnTo>
                    <a:pt x="49" y="75"/>
                  </a:lnTo>
                  <a:lnTo>
                    <a:pt x="41" y="78"/>
                  </a:lnTo>
                  <a:lnTo>
                    <a:pt x="34" y="78"/>
                  </a:lnTo>
                  <a:lnTo>
                    <a:pt x="84" y="144"/>
                  </a:lnTo>
                  <a:close/>
                  <a:moveTo>
                    <a:pt x="216" y="137"/>
                  </a:moveTo>
                  <a:lnTo>
                    <a:pt x="216" y="137"/>
                  </a:lnTo>
                  <a:lnTo>
                    <a:pt x="229" y="135"/>
                  </a:lnTo>
                  <a:lnTo>
                    <a:pt x="240" y="132"/>
                  </a:lnTo>
                  <a:lnTo>
                    <a:pt x="251" y="126"/>
                  </a:lnTo>
                  <a:lnTo>
                    <a:pt x="260" y="119"/>
                  </a:lnTo>
                  <a:lnTo>
                    <a:pt x="267" y="109"/>
                  </a:lnTo>
                  <a:lnTo>
                    <a:pt x="272" y="98"/>
                  </a:lnTo>
                  <a:lnTo>
                    <a:pt x="276" y="87"/>
                  </a:lnTo>
                  <a:lnTo>
                    <a:pt x="277" y="75"/>
                  </a:lnTo>
                  <a:lnTo>
                    <a:pt x="276" y="62"/>
                  </a:lnTo>
                  <a:lnTo>
                    <a:pt x="272" y="52"/>
                  </a:lnTo>
                  <a:lnTo>
                    <a:pt x="267" y="41"/>
                  </a:lnTo>
                  <a:lnTo>
                    <a:pt x="260" y="32"/>
                  </a:lnTo>
                  <a:lnTo>
                    <a:pt x="251" y="24"/>
                  </a:lnTo>
                  <a:lnTo>
                    <a:pt x="240" y="19"/>
                  </a:lnTo>
                  <a:lnTo>
                    <a:pt x="229" y="15"/>
                  </a:lnTo>
                  <a:lnTo>
                    <a:pt x="216" y="14"/>
                  </a:lnTo>
                  <a:lnTo>
                    <a:pt x="204" y="15"/>
                  </a:lnTo>
                  <a:lnTo>
                    <a:pt x="193" y="19"/>
                  </a:lnTo>
                  <a:lnTo>
                    <a:pt x="183" y="24"/>
                  </a:lnTo>
                  <a:lnTo>
                    <a:pt x="174" y="32"/>
                  </a:lnTo>
                  <a:lnTo>
                    <a:pt x="166" y="41"/>
                  </a:lnTo>
                  <a:lnTo>
                    <a:pt x="161" y="52"/>
                  </a:lnTo>
                  <a:lnTo>
                    <a:pt x="157" y="62"/>
                  </a:lnTo>
                  <a:lnTo>
                    <a:pt x="156" y="75"/>
                  </a:lnTo>
                  <a:lnTo>
                    <a:pt x="157" y="87"/>
                  </a:lnTo>
                  <a:lnTo>
                    <a:pt x="161" y="98"/>
                  </a:lnTo>
                  <a:lnTo>
                    <a:pt x="166" y="109"/>
                  </a:lnTo>
                  <a:lnTo>
                    <a:pt x="174" y="119"/>
                  </a:lnTo>
                  <a:lnTo>
                    <a:pt x="183" y="126"/>
                  </a:lnTo>
                  <a:lnTo>
                    <a:pt x="193" y="132"/>
                  </a:lnTo>
                  <a:lnTo>
                    <a:pt x="204" y="135"/>
                  </a:lnTo>
                  <a:lnTo>
                    <a:pt x="216" y="137"/>
                  </a:lnTo>
                  <a:close/>
                  <a:moveTo>
                    <a:pt x="290" y="75"/>
                  </a:moveTo>
                  <a:lnTo>
                    <a:pt x="290" y="75"/>
                  </a:lnTo>
                  <a:lnTo>
                    <a:pt x="289" y="89"/>
                  </a:lnTo>
                  <a:lnTo>
                    <a:pt x="285" y="103"/>
                  </a:lnTo>
                  <a:lnTo>
                    <a:pt x="279" y="115"/>
                  </a:lnTo>
                  <a:lnTo>
                    <a:pt x="269" y="126"/>
                  </a:lnTo>
                  <a:lnTo>
                    <a:pt x="257" y="135"/>
                  </a:lnTo>
                  <a:lnTo>
                    <a:pt x="245" y="142"/>
                  </a:lnTo>
                  <a:lnTo>
                    <a:pt x="231" y="146"/>
                  </a:lnTo>
                  <a:lnTo>
                    <a:pt x="216" y="147"/>
                  </a:lnTo>
                  <a:lnTo>
                    <a:pt x="202" y="146"/>
                  </a:lnTo>
                  <a:lnTo>
                    <a:pt x="188" y="142"/>
                  </a:lnTo>
                  <a:lnTo>
                    <a:pt x="176" y="135"/>
                  </a:lnTo>
                  <a:lnTo>
                    <a:pt x="165" y="126"/>
                  </a:lnTo>
                  <a:lnTo>
                    <a:pt x="154" y="115"/>
                  </a:lnTo>
                  <a:lnTo>
                    <a:pt x="148" y="102"/>
                  </a:lnTo>
                  <a:lnTo>
                    <a:pt x="144" y="89"/>
                  </a:lnTo>
                  <a:lnTo>
                    <a:pt x="143" y="75"/>
                  </a:lnTo>
                  <a:lnTo>
                    <a:pt x="144" y="61"/>
                  </a:lnTo>
                  <a:lnTo>
                    <a:pt x="148" y="47"/>
                  </a:lnTo>
                  <a:lnTo>
                    <a:pt x="154" y="34"/>
                  </a:lnTo>
                  <a:lnTo>
                    <a:pt x="165" y="24"/>
                  </a:lnTo>
                  <a:lnTo>
                    <a:pt x="175" y="15"/>
                  </a:lnTo>
                  <a:lnTo>
                    <a:pt x="188" y="8"/>
                  </a:lnTo>
                  <a:lnTo>
                    <a:pt x="202" y="3"/>
                  </a:lnTo>
                  <a:lnTo>
                    <a:pt x="216" y="2"/>
                  </a:lnTo>
                  <a:lnTo>
                    <a:pt x="231" y="3"/>
                  </a:lnTo>
                  <a:lnTo>
                    <a:pt x="245" y="8"/>
                  </a:lnTo>
                  <a:lnTo>
                    <a:pt x="258" y="15"/>
                  </a:lnTo>
                  <a:lnTo>
                    <a:pt x="269" y="24"/>
                  </a:lnTo>
                  <a:lnTo>
                    <a:pt x="279" y="34"/>
                  </a:lnTo>
                  <a:lnTo>
                    <a:pt x="285" y="47"/>
                  </a:lnTo>
                  <a:lnTo>
                    <a:pt x="289" y="61"/>
                  </a:lnTo>
                  <a:lnTo>
                    <a:pt x="290" y="75"/>
                  </a:lnTo>
                  <a:close/>
                  <a:moveTo>
                    <a:pt x="433" y="150"/>
                  </a:moveTo>
                  <a:lnTo>
                    <a:pt x="384" y="38"/>
                  </a:lnTo>
                  <a:lnTo>
                    <a:pt x="374" y="144"/>
                  </a:lnTo>
                  <a:lnTo>
                    <a:pt x="361" y="144"/>
                  </a:lnTo>
                  <a:lnTo>
                    <a:pt x="379" y="0"/>
                  </a:lnTo>
                  <a:lnTo>
                    <a:pt x="433" y="123"/>
                  </a:lnTo>
                  <a:lnTo>
                    <a:pt x="487" y="0"/>
                  </a:lnTo>
                  <a:lnTo>
                    <a:pt x="505" y="144"/>
                  </a:lnTo>
                  <a:lnTo>
                    <a:pt x="492" y="144"/>
                  </a:lnTo>
                  <a:lnTo>
                    <a:pt x="481" y="38"/>
                  </a:lnTo>
                  <a:lnTo>
                    <a:pt x="433" y="150"/>
                  </a:lnTo>
                  <a:close/>
                  <a:moveTo>
                    <a:pt x="588" y="144"/>
                  </a:moveTo>
                  <a:lnTo>
                    <a:pt x="588" y="6"/>
                  </a:lnTo>
                  <a:lnTo>
                    <a:pt x="656" y="6"/>
                  </a:lnTo>
                  <a:lnTo>
                    <a:pt x="656" y="17"/>
                  </a:lnTo>
                  <a:lnTo>
                    <a:pt x="601" y="17"/>
                  </a:lnTo>
                  <a:lnTo>
                    <a:pt x="601" y="61"/>
                  </a:lnTo>
                  <a:lnTo>
                    <a:pt x="656" y="61"/>
                  </a:lnTo>
                  <a:lnTo>
                    <a:pt x="656" y="73"/>
                  </a:lnTo>
                  <a:lnTo>
                    <a:pt x="601" y="73"/>
                  </a:lnTo>
                  <a:lnTo>
                    <a:pt x="601" y="132"/>
                  </a:lnTo>
                  <a:lnTo>
                    <a:pt x="656" y="132"/>
                  </a:lnTo>
                  <a:lnTo>
                    <a:pt x="656" y="144"/>
                  </a:lnTo>
                  <a:lnTo>
                    <a:pt x="588" y="14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7"/>
            <p:cNvSpPr>
              <a:spLocks noEditPoints="1"/>
            </p:cNvSpPr>
            <p:nvPr/>
          </p:nvSpPr>
          <p:spPr bwMode="gray">
            <a:xfrm>
              <a:off x="8577262" y="679512"/>
              <a:ext cx="80963" cy="61930"/>
            </a:xfrm>
            <a:custGeom>
              <a:avLst/>
              <a:gdLst>
                <a:gd name="T0" fmla="*/ 0 w 101"/>
                <a:gd name="T1" fmla="*/ 61913 h 77"/>
                <a:gd name="T2" fmla="*/ 0 w 101"/>
                <a:gd name="T3" fmla="*/ 0 h 77"/>
                <a:gd name="T4" fmla="*/ 4008 w 101"/>
                <a:gd name="T5" fmla="*/ 0 h 77"/>
                <a:gd name="T6" fmla="*/ 4008 w 101"/>
                <a:gd name="T7" fmla="*/ 56285 h 77"/>
                <a:gd name="T8" fmla="*/ 20040 w 101"/>
                <a:gd name="T9" fmla="*/ 56285 h 77"/>
                <a:gd name="T10" fmla="*/ 20040 w 101"/>
                <a:gd name="T11" fmla="*/ 61913 h 77"/>
                <a:gd name="T12" fmla="*/ 0 w 101"/>
                <a:gd name="T13" fmla="*/ 61913 h 77"/>
                <a:gd name="T14" fmla="*/ 0 w 101"/>
                <a:gd name="T15" fmla="*/ 61913 h 77"/>
                <a:gd name="T16" fmla="*/ 27255 w 101"/>
                <a:gd name="T17" fmla="*/ 61913 h 77"/>
                <a:gd name="T18" fmla="*/ 27255 w 101"/>
                <a:gd name="T19" fmla="*/ 0 h 77"/>
                <a:gd name="T20" fmla="*/ 31263 w 101"/>
                <a:gd name="T21" fmla="*/ 0 h 77"/>
                <a:gd name="T22" fmla="*/ 31263 w 101"/>
                <a:gd name="T23" fmla="*/ 56285 h 77"/>
                <a:gd name="T24" fmla="*/ 48898 w 101"/>
                <a:gd name="T25" fmla="*/ 56285 h 77"/>
                <a:gd name="T26" fmla="*/ 48898 w 101"/>
                <a:gd name="T27" fmla="*/ 61913 h 77"/>
                <a:gd name="T28" fmla="*/ 27255 w 101"/>
                <a:gd name="T29" fmla="*/ 61913 h 77"/>
                <a:gd name="T30" fmla="*/ 27255 w 101"/>
                <a:gd name="T31" fmla="*/ 61913 h 77"/>
                <a:gd name="T32" fmla="*/ 55311 w 101"/>
                <a:gd name="T33" fmla="*/ 61913 h 77"/>
                <a:gd name="T34" fmla="*/ 55311 w 101"/>
                <a:gd name="T35" fmla="*/ 0 h 77"/>
                <a:gd name="T36" fmla="*/ 64129 w 101"/>
                <a:gd name="T37" fmla="*/ 0 h 77"/>
                <a:gd name="T38" fmla="*/ 64129 w 101"/>
                <a:gd name="T39" fmla="*/ 0 h 77"/>
                <a:gd name="T40" fmla="*/ 71344 w 101"/>
                <a:gd name="T41" fmla="*/ 0 h 77"/>
                <a:gd name="T42" fmla="*/ 71344 w 101"/>
                <a:gd name="T43" fmla="*/ 0 h 77"/>
                <a:gd name="T44" fmla="*/ 76955 w 101"/>
                <a:gd name="T45" fmla="*/ 3216 h 77"/>
                <a:gd name="T46" fmla="*/ 76955 w 101"/>
                <a:gd name="T47" fmla="*/ 3216 h 77"/>
                <a:gd name="T48" fmla="*/ 78558 w 101"/>
                <a:gd name="T49" fmla="*/ 5628 h 77"/>
                <a:gd name="T50" fmla="*/ 80161 w 101"/>
                <a:gd name="T51" fmla="*/ 8845 h 77"/>
                <a:gd name="T52" fmla="*/ 80161 w 101"/>
                <a:gd name="T53" fmla="*/ 8845 h 77"/>
                <a:gd name="T54" fmla="*/ 80963 w 101"/>
                <a:gd name="T55" fmla="*/ 12865 h 77"/>
                <a:gd name="T56" fmla="*/ 80963 w 101"/>
                <a:gd name="T57" fmla="*/ 16885 h 77"/>
                <a:gd name="T58" fmla="*/ 80963 w 101"/>
                <a:gd name="T59" fmla="*/ 16885 h 77"/>
                <a:gd name="T60" fmla="*/ 80161 w 101"/>
                <a:gd name="T61" fmla="*/ 24122 h 77"/>
                <a:gd name="T62" fmla="*/ 78558 w 101"/>
                <a:gd name="T63" fmla="*/ 27338 h 77"/>
                <a:gd name="T64" fmla="*/ 76955 w 101"/>
                <a:gd name="T65" fmla="*/ 30554 h 77"/>
                <a:gd name="T66" fmla="*/ 76955 w 101"/>
                <a:gd name="T67" fmla="*/ 30554 h 77"/>
                <a:gd name="T68" fmla="*/ 74550 w 101"/>
                <a:gd name="T69" fmla="*/ 31359 h 77"/>
                <a:gd name="T70" fmla="*/ 72947 w 101"/>
                <a:gd name="T71" fmla="*/ 33771 h 77"/>
                <a:gd name="T72" fmla="*/ 65732 w 101"/>
                <a:gd name="T73" fmla="*/ 34575 h 77"/>
                <a:gd name="T74" fmla="*/ 60121 w 101"/>
                <a:gd name="T75" fmla="*/ 34575 h 77"/>
                <a:gd name="T76" fmla="*/ 60121 w 101"/>
                <a:gd name="T77" fmla="*/ 61913 h 77"/>
                <a:gd name="T78" fmla="*/ 55311 w 101"/>
                <a:gd name="T79" fmla="*/ 61913 h 77"/>
                <a:gd name="T80" fmla="*/ 55311 w 101"/>
                <a:gd name="T81" fmla="*/ 61913 h 77"/>
                <a:gd name="T82" fmla="*/ 60121 w 101"/>
                <a:gd name="T83" fmla="*/ 28946 h 77"/>
                <a:gd name="T84" fmla="*/ 63327 w 101"/>
                <a:gd name="T85" fmla="*/ 28946 h 77"/>
                <a:gd name="T86" fmla="*/ 63327 w 101"/>
                <a:gd name="T87" fmla="*/ 28946 h 77"/>
                <a:gd name="T88" fmla="*/ 69740 w 101"/>
                <a:gd name="T89" fmla="*/ 28142 h 77"/>
                <a:gd name="T90" fmla="*/ 73748 w 101"/>
                <a:gd name="T91" fmla="*/ 26534 h 77"/>
                <a:gd name="T92" fmla="*/ 73748 w 101"/>
                <a:gd name="T93" fmla="*/ 26534 h 77"/>
                <a:gd name="T94" fmla="*/ 76153 w 101"/>
                <a:gd name="T95" fmla="*/ 23318 h 77"/>
                <a:gd name="T96" fmla="*/ 76955 w 101"/>
                <a:gd name="T97" fmla="*/ 16885 h 77"/>
                <a:gd name="T98" fmla="*/ 76955 w 101"/>
                <a:gd name="T99" fmla="*/ 16885 h 77"/>
                <a:gd name="T100" fmla="*/ 76153 w 101"/>
                <a:gd name="T101" fmla="*/ 12865 h 77"/>
                <a:gd name="T102" fmla="*/ 76153 w 101"/>
                <a:gd name="T103" fmla="*/ 12865 h 77"/>
                <a:gd name="T104" fmla="*/ 73748 w 101"/>
                <a:gd name="T105" fmla="*/ 8845 h 77"/>
                <a:gd name="T106" fmla="*/ 73748 w 101"/>
                <a:gd name="T107" fmla="*/ 8845 h 77"/>
                <a:gd name="T108" fmla="*/ 72947 w 101"/>
                <a:gd name="T109" fmla="*/ 6433 h 77"/>
                <a:gd name="T110" fmla="*/ 70542 w 101"/>
                <a:gd name="T111" fmla="*/ 5628 h 77"/>
                <a:gd name="T112" fmla="*/ 70542 w 101"/>
                <a:gd name="T113" fmla="*/ 5628 h 77"/>
                <a:gd name="T114" fmla="*/ 63327 w 101"/>
                <a:gd name="T115" fmla="*/ 4824 h 77"/>
                <a:gd name="T116" fmla="*/ 60121 w 101"/>
                <a:gd name="T117" fmla="*/ 4824 h 77"/>
                <a:gd name="T118" fmla="*/ 60121 w 101"/>
                <a:gd name="T119" fmla="*/ 28946 h 77"/>
                <a:gd name="T120" fmla="*/ 60121 w 101"/>
                <a:gd name="T121" fmla="*/ 28946 h 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1" h="77">
                  <a:moveTo>
                    <a:pt x="0" y="77"/>
                  </a:moveTo>
                  <a:lnTo>
                    <a:pt x="0" y="0"/>
                  </a:lnTo>
                  <a:lnTo>
                    <a:pt x="5" y="0"/>
                  </a:lnTo>
                  <a:lnTo>
                    <a:pt x="5" y="70"/>
                  </a:lnTo>
                  <a:lnTo>
                    <a:pt x="25" y="70"/>
                  </a:lnTo>
                  <a:lnTo>
                    <a:pt x="25" y="77"/>
                  </a:lnTo>
                  <a:lnTo>
                    <a:pt x="0" y="77"/>
                  </a:lnTo>
                  <a:close/>
                  <a:moveTo>
                    <a:pt x="34" y="77"/>
                  </a:moveTo>
                  <a:lnTo>
                    <a:pt x="34" y="0"/>
                  </a:lnTo>
                  <a:lnTo>
                    <a:pt x="39" y="0"/>
                  </a:lnTo>
                  <a:lnTo>
                    <a:pt x="39" y="70"/>
                  </a:lnTo>
                  <a:lnTo>
                    <a:pt x="61" y="70"/>
                  </a:lnTo>
                  <a:lnTo>
                    <a:pt x="61" y="77"/>
                  </a:lnTo>
                  <a:lnTo>
                    <a:pt x="34" y="77"/>
                  </a:lnTo>
                  <a:close/>
                  <a:moveTo>
                    <a:pt x="69" y="77"/>
                  </a:moveTo>
                  <a:lnTo>
                    <a:pt x="69" y="0"/>
                  </a:lnTo>
                  <a:lnTo>
                    <a:pt x="80" y="0"/>
                  </a:lnTo>
                  <a:lnTo>
                    <a:pt x="89" y="0"/>
                  </a:lnTo>
                  <a:lnTo>
                    <a:pt x="96" y="4"/>
                  </a:lnTo>
                  <a:lnTo>
                    <a:pt x="98" y="7"/>
                  </a:lnTo>
                  <a:lnTo>
                    <a:pt x="100" y="11"/>
                  </a:lnTo>
                  <a:lnTo>
                    <a:pt x="101" y="16"/>
                  </a:lnTo>
                  <a:lnTo>
                    <a:pt x="101" y="21"/>
                  </a:lnTo>
                  <a:lnTo>
                    <a:pt x="100" y="30"/>
                  </a:lnTo>
                  <a:lnTo>
                    <a:pt x="98" y="34"/>
                  </a:lnTo>
                  <a:lnTo>
                    <a:pt x="96" y="38"/>
                  </a:lnTo>
                  <a:lnTo>
                    <a:pt x="93" y="39"/>
                  </a:lnTo>
                  <a:lnTo>
                    <a:pt x="91" y="42"/>
                  </a:lnTo>
                  <a:lnTo>
                    <a:pt x="82" y="43"/>
                  </a:lnTo>
                  <a:lnTo>
                    <a:pt x="75" y="43"/>
                  </a:lnTo>
                  <a:lnTo>
                    <a:pt x="75" y="77"/>
                  </a:lnTo>
                  <a:lnTo>
                    <a:pt x="69" y="77"/>
                  </a:lnTo>
                  <a:close/>
                  <a:moveTo>
                    <a:pt x="75" y="36"/>
                  </a:moveTo>
                  <a:lnTo>
                    <a:pt x="79" y="36"/>
                  </a:lnTo>
                  <a:lnTo>
                    <a:pt x="87" y="35"/>
                  </a:lnTo>
                  <a:lnTo>
                    <a:pt x="92" y="33"/>
                  </a:lnTo>
                  <a:lnTo>
                    <a:pt x="95" y="29"/>
                  </a:lnTo>
                  <a:lnTo>
                    <a:pt x="96" y="21"/>
                  </a:lnTo>
                  <a:lnTo>
                    <a:pt x="95" y="16"/>
                  </a:lnTo>
                  <a:lnTo>
                    <a:pt x="92" y="11"/>
                  </a:lnTo>
                  <a:lnTo>
                    <a:pt x="91" y="8"/>
                  </a:lnTo>
                  <a:lnTo>
                    <a:pt x="88" y="7"/>
                  </a:lnTo>
                  <a:lnTo>
                    <a:pt x="79" y="6"/>
                  </a:lnTo>
                  <a:lnTo>
                    <a:pt x="75" y="6"/>
                  </a:lnTo>
                  <a:lnTo>
                    <a:pt x="75" y="3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8"/>
            <p:cNvSpPr>
              <a:spLocks noEditPoints="1"/>
            </p:cNvSpPr>
            <p:nvPr/>
          </p:nvSpPr>
          <p:spPr bwMode="gray">
            <a:xfrm>
              <a:off x="7970837" y="787492"/>
              <a:ext cx="428433" cy="50707"/>
            </a:xfrm>
            <a:custGeom>
              <a:avLst/>
              <a:gdLst>
                <a:gd name="T0" fmla="*/ 19586 w 525"/>
                <a:gd name="T1" fmla="*/ 4906 h 62"/>
                <a:gd name="T2" fmla="*/ 4080 w 525"/>
                <a:gd name="T3" fmla="*/ 25347 h 62"/>
                <a:gd name="T4" fmla="*/ 15505 w 525"/>
                <a:gd name="T5" fmla="*/ 44152 h 62"/>
                <a:gd name="T6" fmla="*/ 38355 w 525"/>
                <a:gd name="T7" fmla="*/ 45787 h 62"/>
                <a:gd name="T8" fmla="*/ 10609 w 525"/>
                <a:gd name="T9" fmla="*/ 45787 h 62"/>
                <a:gd name="T10" fmla="*/ 0 w 525"/>
                <a:gd name="T11" fmla="*/ 20441 h 62"/>
                <a:gd name="T12" fmla="*/ 18769 w 525"/>
                <a:gd name="T13" fmla="*/ 1635 h 62"/>
                <a:gd name="T14" fmla="*/ 38355 w 525"/>
                <a:gd name="T15" fmla="*/ 9812 h 62"/>
                <a:gd name="T16" fmla="*/ 89767 w 525"/>
                <a:gd name="T17" fmla="*/ 36793 h 62"/>
                <a:gd name="T18" fmla="*/ 89767 w 525"/>
                <a:gd name="T19" fmla="*/ 13900 h 62"/>
                <a:gd name="T20" fmla="*/ 69365 w 525"/>
                <a:gd name="T21" fmla="*/ 4906 h 62"/>
                <a:gd name="T22" fmla="*/ 52228 w 525"/>
                <a:gd name="T23" fmla="*/ 21258 h 62"/>
                <a:gd name="T24" fmla="*/ 62021 w 525"/>
                <a:gd name="T25" fmla="*/ 42517 h 62"/>
                <a:gd name="T26" fmla="*/ 95479 w 525"/>
                <a:gd name="T27" fmla="*/ 33523 h 62"/>
                <a:gd name="T28" fmla="*/ 71814 w 525"/>
                <a:gd name="T29" fmla="*/ 49875 h 62"/>
                <a:gd name="T30" fmla="*/ 50596 w 525"/>
                <a:gd name="T31" fmla="*/ 33523 h 62"/>
                <a:gd name="T32" fmla="*/ 55492 w 525"/>
                <a:gd name="T33" fmla="*/ 7359 h 62"/>
                <a:gd name="T34" fmla="*/ 82422 w 525"/>
                <a:gd name="T35" fmla="*/ 2453 h 62"/>
                <a:gd name="T36" fmla="*/ 97111 w 525"/>
                <a:gd name="T37" fmla="*/ 25347 h 62"/>
                <a:gd name="T38" fmla="*/ 119145 w 525"/>
                <a:gd name="T39" fmla="*/ 44152 h 62"/>
                <a:gd name="T40" fmla="*/ 141179 w 525"/>
                <a:gd name="T41" fmla="*/ 1635 h 62"/>
                <a:gd name="T42" fmla="*/ 128938 w 525"/>
                <a:gd name="T43" fmla="*/ 49875 h 62"/>
                <a:gd name="T44" fmla="*/ 108536 w 525"/>
                <a:gd name="T45" fmla="*/ 39246 h 62"/>
                <a:gd name="T46" fmla="*/ 191775 w 525"/>
                <a:gd name="T47" fmla="*/ 50693 h 62"/>
                <a:gd name="T48" fmla="*/ 211360 w 525"/>
                <a:gd name="T49" fmla="*/ 43334 h 62"/>
                <a:gd name="T50" fmla="*/ 226865 w 525"/>
                <a:gd name="T51" fmla="*/ 35976 h 62"/>
                <a:gd name="T52" fmla="*/ 209728 w 525"/>
                <a:gd name="T53" fmla="*/ 17988 h 62"/>
                <a:gd name="T54" fmla="*/ 218705 w 525"/>
                <a:gd name="T55" fmla="*/ 0 h 62"/>
                <a:gd name="T56" fmla="*/ 224417 w 525"/>
                <a:gd name="T57" fmla="*/ 6541 h 62"/>
                <a:gd name="T58" fmla="*/ 210544 w 525"/>
                <a:gd name="T59" fmla="*/ 12264 h 62"/>
                <a:gd name="T60" fmla="*/ 226049 w 525"/>
                <a:gd name="T61" fmla="*/ 25347 h 62"/>
                <a:gd name="T62" fmla="*/ 222785 w 525"/>
                <a:gd name="T63" fmla="*/ 48240 h 62"/>
                <a:gd name="T64" fmla="*/ 245635 w 525"/>
                <a:gd name="T65" fmla="*/ 49875 h 62"/>
                <a:gd name="T66" fmla="*/ 250531 w 525"/>
                <a:gd name="T67" fmla="*/ 45787 h 62"/>
                <a:gd name="T68" fmla="*/ 301127 w 525"/>
                <a:gd name="T69" fmla="*/ 45787 h 62"/>
                <a:gd name="T70" fmla="*/ 341930 w 525"/>
                <a:gd name="T71" fmla="*/ 42517 h 62"/>
                <a:gd name="T72" fmla="*/ 350907 w 525"/>
                <a:gd name="T73" fmla="*/ 21258 h 62"/>
                <a:gd name="T74" fmla="*/ 335402 w 525"/>
                <a:gd name="T75" fmla="*/ 4906 h 62"/>
                <a:gd name="T76" fmla="*/ 314184 w 525"/>
                <a:gd name="T77" fmla="*/ 13900 h 62"/>
                <a:gd name="T78" fmla="*/ 314184 w 525"/>
                <a:gd name="T79" fmla="*/ 36793 h 62"/>
                <a:gd name="T80" fmla="*/ 355803 w 525"/>
                <a:gd name="T81" fmla="*/ 25347 h 62"/>
                <a:gd name="T82" fmla="*/ 340298 w 525"/>
                <a:gd name="T83" fmla="*/ 47422 h 62"/>
                <a:gd name="T84" fmla="*/ 313368 w 525"/>
                <a:gd name="T85" fmla="*/ 42517 h 62"/>
                <a:gd name="T86" fmla="*/ 307656 w 525"/>
                <a:gd name="T87" fmla="*/ 16353 h 62"/>
                <a:gd name="T88" fmla="*/ 330505 w 525"/>
                <a:gd name="T89" fmla="*/ 0 h 62"/>
                <a:gd name="T90" fmla="*/ 354171 w 525"/>
                <a:gd name="T91" fmla="*/ 16353 h 62"/>
                <a:gd name="T92" fmla="*/ 377837 w 525"/>
                <a:gd name="T93" fmla="*/ 23711 h 62"/>
                <a:gd name="T94" fmla="*/ 377837 w 525"/>
                <a:gd name="T95" fmla="*/ 7359 h 62"/>
                <a:gd name="T96" fmla="*/ 363964 w 525"/>
                <a:gd name="T97" fmla="*/ 49875 h 62"/>
                <a:gd name="T98" fmla="*/ 387630 w 525"/>
                <a:gd name="T99" fmla="*/ 16353 h 62"/>
                <a:gd name="T100" fmla="*/ 404767 w 525"/>
                <a:gd name="T101" fmla="*/ 38429 h 62"/>
                <a:gd name="T102" fmla="*/ 421904 w 525"/>
                <a:gd name="T103" fmla="*/ 43334 h 62"/>
                <a:gd name="T104" fmla="*/ 415376 w 525"/>
                <a:gd name="T105" fmla="*/ 25347 h 62"/>
                <a:gd name="T106" fmla="*/ 407215 w 525"/>
                <a:gd name="T107" fmla="*/ 3271 h 62"/>
                <a:gd name="T108" fmla="*/ 425985 w 525"/>
                <a:gd name="T109" fmla="*/ 6541 h 62"/>
                <a:gd name="T110" fmla="*/ 410480 w 525"/>
                <a:gd name="T111" fmla="*/ 6541 h 62"/>
                <a:gd name="T112" fmla="*/ 417008 w 525"/>
                <a:gd name="T113" fmla="*/ 21258 h 62"/>
                <a:gd name="T114" fmla="*/ 426801 w 525"/>
                <a:gd name="T115" fmla="*/ 40881 h 62"/>
                <a:gd name="T116" fmla="*/ 403951 w 525"/>
                <a:gd name="T117" fmla="*/ 44152 h 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25" h="62">
                  <a:moveTo>
                    <a:pt x="47" y="12"/>
                  </a:moveTo>
                  <a:lnTo>
                    <a:pt x="47" y="12"/>
                  </a:lnTo>
                  <a:lnTo>
                    <a:pt x="44" y="9"/>
                  </a:lnTo>
                  <a:lnTo>
                    <a:pt x="40" y="7"/>
                  </a:lnTo>
                  <a:lnTo>
                    <a:pt x="35" y="6"/>
                  </a:lnTo>
                  <a:lnTo>
                    <a:pt x="29" y="6"/>
                  </a:lnTo>
                  <a:lnTo>
                    <a:pt x="24" y="6"/>
                  </a:lnTo>
                  <a:lnTo>
                    <a:pt x="20" y="7"/>
                  </a:lnTo>
                  <a:lnTo>
                    <a:pt x="15" y="9"/>
                  </a:lnTo>
                  <a:lnTo>
                    <a:pt x="11" y="12"/>
                  </a:lnTo>
                  <a:lnTo>
                    <a:pt x="9" y="16"/>
                  </a:lnTo>
                  <a:lnTo>
                    <a:pt x="6" y="21"/>
                  </a:lnTo>
                  <a:lnTo>
                    <a:pt x="5" y="25"/>
                  </a:lnTo>
                  <a:lnTo>
                    <a:pt x="5" y="31"/>
                  </a:lnTo>
                  <a:lnTo>
                    <a:pt x="5" y="36"/>
                  </a:lnTo>
                  <a:lnTo>
                    <a:pt x="6" y="40"/>
                  </a:lnTo>
                  <a:lnTo>
                    <a:pt x="9" y="45"/>
                  </a:lnTo>
                  <a:lnTo>
                    <a:pt x="11" y="49"/>
                  </a:lnTo>
                  <a:lnTo>
                    <a:pt x="15" y="52"/>
                  </a:lnTo>
                  <a:lnTo>
                    <a:pt x="19" y="54"/>
                  </a:lnTo>
                  <a:lnTo>
                    <a:pt x="24" y="56"/>
                  </a:lnTo>
                  <a:lnTo>
                    <a:pt x="29" y="56"/>
                  </a:lnTo>
                  <a:lnTo>
                    <a:pt x="35" y="56"/>
                  </a:lnTo>
                  <a:lnTo>
                    <a:pt x="38" y="54"/>
                  </a:lnTo>
                  <a:lnTo>
                    <a:pt x="44" y="52"/>
                  </a:lnTo>
                  <a:lnTo>
                    <a:pt x="47" y="49"/>
                  </a:lnTo>
                  <a:lnTo>
                    <a:pt x="47" y="56"/>
                  </a:lnTo>
                  <a:lnTo>
                    <a:pt x="38" y="59"/>
                  </a:lnTo>
                  <a:lnTo>
                    <a:pt x="29" y="61"/>
                  </a:lnTo>
                  <a:lnTo>
                    <a:pt x="23" y="59"/>
                  </a:lnTo>
                  <a:lnTo>
                    <a:pt x="18" y="58"/>
                  </a:lnTo>
                  <a:lnTo>
                    <a:pt x="13" y="56"/>
                  </a:lnTo>
                  <a:lnTo>
                    <a:pt x="8" y="52"/>
                  </a:lnTo>
                  <a:lnTo>
                    <a:pt x="4" y="48"/>
                  </a:lnTo>
                  <a:lnTo>
                    <a:pt x="1" y="43"/>
                  </a:lnTo>
                  <a:lnTo>
                    <a:pt x="0" y="36"/>
                  </a:lnTo>
                  <a:lnTo>
                    <a:pt x="0" y="31"/>
                  </a:lnTo>
                  <a:lnTo>
                    <a:pt x="0" y="25"/>
                  </a:lnTo>
                  <a:lnTo>
                    <a:pt x="1" y="18"/>
                  </a:lnTo>
                  <a:lnTo>
                    <a:pt x="5" y="13"/>
                  </a:lnTo>
                  <a:lnTo>
                    <a:pt x="8" y="9"/>
                  </a:lnTo>
                  <a:lnTo>
                    <a:pt x="13" y="6"/>
                  </a:lnTo>
                  <a:lnTo>
                    <a:pt x="18" y="3"/>
                  </a:lnTo>
                  <a:lnTo>
                    <a:pt x="23" y="2"/>
                  </a:lnTo>
                  <a:lnTo>
                    <a:pt x="29" y="0"/>
                  </a:lnTo>
                  <a:lnTo>
                    <a:pt x="35" y="2"/>
                  </a:lnTo>
                  <a:lnTo>
                    <a:pt x="40" y="3"/>
                  </a:lnTo>
                  <a:lnTo>
                    <a:pt x="44" y="4"/>
                  </a:lnTo>
                  <a:lnTo>
                    <a:pt x="47" y="7"/>
                  </a:lnTo>
                  <a:lnTo>
                    <a:pt x="47" y="12"/>
                  </a:lnTo>
                  <a:close/>
                  <a:moveTo>
                    <a:pt x="88" y="56"/>
                  </a:moveTo>
                  <a:lnTo>
                    <a:pt x="88" y="56"/>
                  </a:lnTo>
                  <a:lnTo>
                    <a:pt x="94" y="56"/>
                  </a:lnTo>
                  <a:lnTo>
                    <a:pt x="99" y="54"/>
                  </a:lnTo>
                  <a:lnTo>
                    <a:pt x="103" y="52"/>
                  </a:lnTo>
                  <a:lnTo>
                    <a:pt x="106" y="49"/>
                  </a:lnTo>
                  <a:lnTo>
                    <a:pt x="110" y="45"/>
                  </a:lnTo>
                  <a:lnTo>
                    <a:pt x="112" y="40"/>
                  </a:lnTo>
                  <a:lnTo>
                    <a:pt x="113" y="35"/>
                  </a:lnTo>
                  <a:lnTo>
                    <a:pt x="114" y="31"/>
                  </a:lnTo>
                  <a:lnTo>
                    <a:pt x="113" y="26"/>
                  </a:lnTo>
                  <a:lnTo>
                    <a:pt x="112" y="21"/>
                  </a:lnTo>
                  <a:lnTo>
                    <a:pt x="110" y="17"/>
                  </a:lnTo>
                  <a:lnTo>
                    <a:pt x="106" y="13"/>
                  </a:lnTo>
                  <a:lnTo>
                    <a:pt x="103" y="9"/>
                  </a:lnTo>
                  <a:lnTo>
                    <a:pt x="99" y="7"/>
                  </a:lnTo>
                  <a:lnTo>
                    <a:pt x="94" y="6"/>
                  </a:lnTo>
                  <a:lnTo>
                    <a:pt x="88" y="6"/>
                  </a:lnTo>
                  <a:lnTo>
                    <a:pt x="85" y="6"/>
                  </a:lnTo>
                  <a:lnTo>
                    <a:pt x="79" y="7"/>
                  </a:lnTo>
                  <a:lnTo>
                    <a:pt x="76" y="9"/>
                  </a:lnTo>
                  <a:lnTo>
                    <a:pt x="72" y="13"/>
                  </a:lnTo>
                  <a:lnTo>
                    <a:pt x="68" y="17"/>
                  </a:lnTo>
                  <a:lnTo>
                    <a:pt x="65" y="21"/>
                  </a:lnTo>
                  <a:lnTo>
                    <a:pt x="64" y="26"/>
                  </a:lnTo>
                  <a:lnTo>
                    <a:pt x="64" y="31"/>
                  </a:lnTo>
                  <a:lnTo>
                    <a:pt x="64" y="35"/>
                  </a:lnTo>
                  <a:lnTo>
                    <a:pt x="65" y="40"/>
                  </a:lnTo>
                  <a:lnTo>
                    <a:pt x="68" y="45"/>
                  </a:lnTo>
                  <a:lnTo>
                    <a:pt x="72" y="49"/>
                  </a:lnTo>
                  <a:lnTo>
                    <a:pt x="76" y="52"/>
                  </a:lnTo>
                  <a:lnTo>
                    <a:pt x="79" y="54"/>
                  </a:lnTo>
                  <a:lnTo>
                    <a:pt x="85" y="56"/>
                  </a:lnTo>
                  <a:lnTo>
                    <a:pt x="88" y="56"/>
                  </a:lnTo>
                  <a:close/>
                  <a:moveTo>
                    <a:pt x="119" y="31"/>
                  </a:moveTo>
                  <a:lnTo>
                    <a:pt x="119" y="31"/>
                  </a:lnTo>
                  <a:lnTo>
                    <a:pt x="119" y="36"/>
                  </a:lnTo>
                  <a:lnTo>
                    <a:pt x="117" y="41"/>
                  </a:lnTo>
                  <a:lnTo>
                    <a:pt x="114" y="47"/>
                  </a:lnTo>
                  <a:lnTo>
                    <a:pt x="110" y="52"/>
                  </a:lnTo>
                  <a:lnTo>
                    <a:pt x="106" y="56"/>
                  </a:lnTo>
                  <a:lnTo>
                    <a:pt x="100" y="58"/>
                  </a:lnTo>
                  <a:lnTo>
                    <a:pt x="95" y="59"/>
                  </a:lnTo>
                  <a:lnTo>
                    <a:pt x="88" y="61"/>
                  </a:lnTo>
                  <a:lnTo>
                    <a:pt x="83" y="59"/>
                  </a:lnTo>
                  <a:lnTo>
                    <a:pt x="77" y="58"/>
                  </a:lnTo>
                  <a:lnTo>
                    <a:pt x="72" y="56"/>
                  </a:lnTo>
                  <a:lnTo>
                    <a:pt x="68" y="52"/>
                  </a:lnTo>
                  <a:lnTo>
                    <a:pt x="64" y="47"/>
                  </a:lnTo>
                  <a:lnTo>
                    <a:pt x="62" y="41"/>
                  </a:lnTo>
                  <a:lnTo>
                    <a:pt x="59" y="36"/>
                  </a:lnTo>
                  <a:lnTo>
                    <a:pt x="59" y="31"/>
                  </a:lnTo>
                  <a:lnTo>
                    <a:pt x="59" y="25"/>
                  </a:lnTo>
                  <a:lnTo>
                    <a:pt x="62" y="20"/>
                  </a:lnTo>
                  <a:lnTo>
                    <a:pt x="64" y="15"/>
                  </a:lnTo>
                  <a:lnTo>
                    <a:pt x="68" y="9"/>
                  </a:lnTo>
                  <a:lnTo>
                    <a:pt x="72" y="6"/>
                  </a:lnTo>
                  <a:lnTo>
                    <a:pt x="77" y="3"/>
                  </a:lnTo>
                  <a:lnTo>
                    <a:pt x="83" y="2"/>
                  </a:lnTo>
                  <a:lnTo>
                    <a:pt x="88" y="0"/>
                  </a:lnTo>
                  <a:lnTo>
                    <a:pt x="95" y="2"/>
                  </a:lnTo>
                  <a:lnTo>
                    <a:pt x="101" y="3"/>
                  </a:lnTo>
                  <a:lnTo>
                    <a:pt x="106" y="6"/>
                  </a:lnTo>
                  <a:lnTo>
                    <a:pt x="110" y="9"/>
                  </a:lnTo>
                  <a:lnTo>
                    <a:pt x="114" y="15"/>
                  </a:lnTo>
                  <a:lnTo>
                    <a:pt x="117" y="20"/>
                  </a:lnTo>
                  <a:lnTo>
                    <a:pt x="119" y="25"/>
                  </a:lnTo>
                  <a:lnTo>
                    <a:pt x="119" y="31"/>
                  </a:lnTo>
                  <a:close/>
                  <a:moveTo>
                    <a:pt x="132" y="2"/>
                  </a:moveTo>
                  <a:lnTo>
                    <a:pt x="137" y="2"/>
                  </a:lnTo>
                  <a:lnTo>
                    <a:pt x="137" y="39"/>
                  </a:lnTo>
                  <a:lnTo>
                    <a:pt x="139" y="47"/>
                  </a:lnTo>
                  <a:lnTo>
                    <a:pt x="141" y="52"/>
                  </a:lnTo>
                  <a:lnTo>
                    <a:pt x="146" y="54"/>
                  </a:lnTo>
                  <a:lnTo>
                    <a:pt x="153" y="56"/>
                  </a:lnTo>
                  <a:lnTo>
                    <a:pt x="159" y="54"/>
                  </a:lnTo>
                  <a:lnTo>
                    <a:pt x="164" y="52"/>
                  </a:lnTo>
                  <a:lnTo>
                    <a:pt x="167" y="47"/>
                  </a:lnTo>
                  <a:lnTo>
                    <a:pt x="168" y="39"/>
                  </a:lnTo>
                  <a:lnTo>
                    <a:pt x="168" y="2"/>
                  </a:lnTo>
                  <a:lnTo>
                    <a:pt x="173" y="2"/>
                  </a:lnTo>
                  <a:lnTo>
                    <a:pt x="173" y="38"/>
                  </a:lnTo>
                  <a:lnTo>
                    <a:pt x="172" y="48"/>
                  </a:lnTo>
                  <a:lnTo>
                    <a:pt x="171" y="52"/>
                  </a:lnTo>
                  <a:lnTo>
                    <a:pt x="168" y="54"/>
                  </a:lnTo>
                  <a:lnTo>
                    <a:pt x="165" y="57"/>
                  </a:lnTo>
                  <a:lnTo>
                    <a:pt x="162" y="59"/>
                  </a:lnTo>
                  <a:lnTo>
                    <a:pt x="158" y="61"/>
                  </a:lnTo>
                  <a:lnTo>
                    <a:pt x="153" y="61"/>
                  </a:lnTo>
                  <a:lnTo>
                    <a:pt x="147" y="61"/>
                  </a:lnTo>
                  <a:lnTo>
                    <a:pt x="144" y="59"/>
                  </a:lnTo>
                  <a:lnTo>
                    <a:pt x="140" y="57"/>
                  </a:lnTo>
                  <a:lnTo>
                    <a:pt x="137" y="54"/>
                  </a:lnTo>
                  <a:lnTo>
                    <a:pt x="135" y="52"/>
                  </a:lnTo>
                  <a:lnTo>
                    <a:pt x="133" y="48"/>
                  </a:lnTo>
                  <a:lnTo>
                    <a:pt x="132" y="38"/>
                  </a:lnTo>
                  <a:lnTo>
                    <a:pt x="132" y="2"/>
                  </a:lnTo>
                  <a:close/>
                  <a:moveTo>
                    <a:pt x="190" y="61"/>
                  </a:moveTo>
                  <a:lnTo>
                    <a:pt x="190" y="2"/>
                  </a:lnTo>
                  <a:lnTo>
                    <a:pt x="231" y="49"/>
                  </a:lnTo>
                  <a:lnTo>
                    <a:pt x="231" y="4"/>
                  </a:lnTo>
                  <a:lnTo>
                    <a:pt x="235" y="4"/>
                  </a:lnTo>
                  <a:lnTo>
                    <a:pt x="235" y="62"/>
                  </a:lnTo>
                  <a:lnTo>
                    <a:pt x="195" y="15"/>
                  </a:lnTo>
                  <a:lnTo>
                    <a:pt x="195" y="61"/>
                  </a:lnTo>
                  <a:lnTo>
                    <a:pt x="190" y="61"/>
                  </a:lnTo>
                  <a:close/>
                  <a:moveTo>
                    <a:pt x="250" y="49"/>
                  </a:moveTo>
                  <a:lnTo>
                    <a:pt x="255" y="47"/>
                  </a:lnTo>
                  <a:lnTo>
                    <a:pt x="257" y="50"/>
                  </a:lnTo>
                  <a:lnTo>
                    <a:pt x="259" y="53"/>
                  </a:lnTo>
                  <a:lnTo>
                    <a:pt x="263" y="56"/>
                  </a:lnTo>
                  <a:lnTo>
                    <a:pt x="267" y="56"/>
                  </a:lnTo>
                  <a:lnTo>
                    <a:pt x="272" y="56"/>
                  </a:lnTo>
                  <a:lnTo>
                    <a:pt x="275" y="53"/>
                  </a:lnTo>
                  <a:lnTo>
                    <a:pt x="277" y="49"/>
                  </a:lnTo>
                  <a:lnTo>
                    <a:pt x="278" y="44"/>
                  </a:lnTo>
                  <a:lnTo>
                    <a:pt x="277" y="40"/>
                  </a:lnTo>
                  <a:lnTo>
                    <a:pt x="276" y="38"/>
                  </a:lnTo>
                  <a:lnTo>
                    <a:pt x="273" y="34"/>
                  </a:lnTo>
                  <a:lnTo>
                    <a:pt x="267" y="31"/>
                  </a:lnTo>
                  <a:lnTo>
                    <a:pt x="260" y="26"/>
                  </a:lnTo>
                  <a:lnTo>
                    <a:pt x="257" y="22"/>
                  </a:lnTo>
                  <a:lnTo>
                    <a:pt x="254" y="18"/>
                  </a:lnTo>
                  <a:lnTo>
                    <a:pt x="253" y="15"/>
                  </a:lnTo>
                  <a:lnTo>
                    <a:pt x="254" y="9"/>
                  </a:lnTo>
                  <a:lnTo>
                    <a:pt x="257" y="4"/>
                  </a:lnTo>
                  <a:lnTo>
                    <a:pt x="262" y="2"/>
                  </a:lnTo>
                  <a:lnTo>
                    <a:pt x="268" y="0"/>
                  </a:lnTo>
                  <a:lnTo>
                    <a:pt x="272" y="2"/>
                  </a:lnTo>
                  <a:lnTo>
                    <a:pt x="276" y="3"/>
                  </a:lnTo>
                  <a:lnTo>
                    <a:pt x="278" y="4"/>
                  </a:lnTo>
                  <a:lnTo>
                    <a:pt x="281" y="8"/>
                  </a:lnTo>
                  <a:lnTo>
                    <a:pt x="276" y="11"/>
                  </a:lnTo>
                  <a:lnTo>
                    <a:pt x="275" y="8"/>
                  </a:lnTo>
                  <a:lnTo>
                    <a:pt x="273" y="7"/>
                  </a:lnTo>
                  <a:lnTo>
                    <a:pt x="268" y="6"/>
                  </a:lnTo>
                  <a:lnTo>
                    <a:pt x="264" y="6"/>
                  </a:lnTo>
                  <a:lnTo>
                    <a:pt x="260" y="8"/>
                  </a:lnTo>
                  <a:lnTo>
                    <a:pt x="259" y="11"/>
                  </a:lnTo>
                  <a:lnTo>
                    <a:pt x="258" y="15"/>
                  </a:lnTo>
                  <a:lnTo>
                    <a:pt x="259" y="17"/>
                  </a:lnTo>
                  <a:lnTo>
                    <a:pt x="260" y="21"/>
                  </a:lnTo>
                  <a:lnTo>
                    <a:pt x="264" y="24"/>
                  </a:lnTo>
                  <a:lnTo>
                    <a:pt x="268" y="26"/>
                  </a:lnTo>
                  <a:lnTo>
                    <a:pt x="271" y="27"/>
                  </a:lnTo>
                  <a:lnTo>
                    <a:pt x="277" y="31"/>
                  </a:lnTo>
                  <a:lnTo>
                    <a:pt x="281" y="35"/>
                  </a:lnTo>
                  <a:lnTo>
                    <a:pt x="282" y="39"/>
                  </a:lnTo>
                  <a:lnTo>
                    <a:pt x="283" y="44"/>
                  </a:lnTo>
                  <a:lnTo>
                    <a:pt x="282" y="50"/>
                  </a:lnTo>
                  <a:lnTo>
                    <a:pt x="278" y="56"/>
                  </a:lnTo>
                  <a:lnTo>
                    <a:pt x="273" y="59"/>
                  </a:lnTo>
                  <a:lnTo>
                    <a:pt x="267" y="61"/>
                  </a:lnTo>
                  <a:lnTo>
                    <a:pt x="262" y="59"/>
                  </a:lnTo>
                  <a:lnTo>
                    <a:pt x="257" y="58"/>
                  </a:lnTo>
                  <a:lnTo>
                    <a:pt x="253" y="54"/>
                  </a:lnTo>
                  <a:lnTo>
                    <a:pt x="250" y="49"/>
                  </a:lnTo>
                  <a:close/>
                  <a:moveTo>
                    <a:pt x="301" y="61"/>
                  </a:moveTo>
                  <a:lnTo>
                    <a:pt x="301" y="4"/>
                  </a:lnTo>
                  <a:lnTo>
                    <a:pt x="330" y="4"/>
                  </a:lnTo>
                  <a:lnTo>
                    <a:pt x="330" y="8"/>
                  </a:lnTo>
                  <a:lnTo>
                    <a:pt x="307" y="8"/>
                  </a:lnTo>
                  <a:lnTo>
                    <a:pt x="307" y="26"/>
                  </a:lnTo>
                  <a:lnTo>
                    <a:pt x="330" y="26"/>
                  </a:lnTo>
                  <a:lnTo>
                    <a:pt x="330" y="31"/>
                  </a:lnTo>
                  <a:lnTo>
                    <a:pt x="307" y="31"/>
                  </a:lnTo>
                  <a:lnTo>
                    <a:pt x="307" y="56"/>
                  </a:lnTo>
                  <a:lnTo>
                    <a:pt x="330" y="56"/>
                  </a:lnTo>
                  <a:lnTo>
                    <a:pt x="330" y="61"/>
                  </a:lnTo>
                  <a:lnTo>
                    <a:pt x="301" y="61"/>
                  </a:lnTo>
                  <a:close/>
                  <a:moveTo>
                    <a:pt x="345" y="61"/>
                  </a:moveTo>
                  <a:lnTo>
                    <a:pt x="345" y="4"/>
                  </a:lnTo>
                  <a:lnTo>
                    <a:pt x="350" y="4"/>
                  </a:lnTo>
                  <a:lnTo>
                    <a:pt x="350" y="56"/>
                  </a:lnTo>
                  <a:lnTo>
                    <a:pt x="369" y="56"/>
                  </a:lnTo>
                  <a:lnTo>
                    <a:pt x="369" y="61"/>
                  </a:lnTo>
                  <a:lnTo>
                    <a:pt x="345" y="61"/>
                  </a:lnTo>
                  <a:close/>
                  <a:moveTo>
                    <a:pt x="405" y="56"/>
                  </a:moveTo>
                  <a:lnTo>
                    <a:pt x="405" y="56"/>
                  </a:lnTo>
                  <a:lnTo>
                    <a:pt x="411" y="56"/>
                  </a:lnTo>
                  <a:lnTo>
                    <a:pt x="414" y="54"/>
                  </a:lnTo>
                  <a:lnTo>
                    <a:pt x="419" y="52"/>
                  </a:lnTo>
                  <a:lnTo>
                    <a:pt x="423" y="49"/>
                  </a:lnTo>
                  <a:lnTo>
                    <a:pt x="426" y="45"/>
                  </a:lnTo>
                  <a:lnTo>
                    <a:pt x="428" y="40"/>
                  </a:lnTo>
                  <a:lnTo>
                    <a:pt x="430" y="35"/>
                  </a:lnTo>
                  <a:lnTo>
                    <a:pt x="430" y="31"/>
                  </a:lnTo>
                  <a:lnTo>
                    <a:pt x="430" y="26"/>
                  </a:lnTo>
                  <a:lnTo>
                    <a:pt x="428" y="21"/>
                  </a:lnTo>
                  <a:lnTo>
                    <a:pt x="426" y="17"/>
                  </a:lnTo>
                  <a:lnTo>
                    <a:pt x="423" y="13"/>
                  </a:lnTo>
                  <a:lnTo>
                    <a:pt x="419" y="9"/>
                  </a:lnTo>
                  <a:lnTo>
                    <a:pt x="414" y="7"/>
                  </a:lnTo>
                  <a:lnTo>
                    <a:pt x="411" y="6"/>
                  </a:lnTo>
                  <a:lnTo>
                    <a:pt x="405" y="6"/>
                  </a:lnTo>
                  <a:lnTo>
                    <a:pt x="400" y="6"/>
                  </a:lnTo>
                  <a:lnTo>
                    <a:pt x="396" y="7"/>
                  </a:lnTo>
                  <a:lnTo>
                    <a:pt x="391" y="9"/>
                  </a:lnTo>
                  <a:lnTo>
                    <a:pt x="387" y="13"/>
                  </a:lnTo>
                  <a:lnTo>
                    <a:pt x="385" y="17"/>
                  </a:lnTo>
                  <a:lnTo>
                    <a:pt x="382" y="21"/>
                  </a:lnTo>
                  <a:lnTo>
                    <a:pt x="381" y="26"/>
                  </a:lnTo>
                  <a:lnTo>
                    <a:pt x="381" y="31"/>
                  </a:lnTo>
                  <a:lnTo>
                    <a:pt x="381" y="35"/>
                  </a:lnTo>
                  <a:lnTo>
                    <a:pt x="382" y="40"/>
                  </a:lnTo>
                  <a:lnTo>
                    <a:pt x="385" y="45"/>
                  </a:lnTo>
                  <a:lnTo>
                    <a:pt x="387" y="49"/>
                  </a:lnTo>
                  <a:lnTo>
                    <a:pt x="391" y="52"/>
                  </a:lnTo>
                  <a:lnTo>
                    <a:pt x="396" y="54"/>
                  </a:lnTo>
                  <a:lnTo>
                    <a:pt x="400" y="56"/>
                  </a:lnTo>
                  <a:lnTo>
                    <a:pt x="405" y="56"/>
                  </a:lnTo>
                  <a:close/>
                  <a:moveTo>
                    <a:pt x="436" y="31"/>
                  </a:moveTo>
                  <a:lnTo>
                    <a:pt x="436" y="31"/>
                  </a:lnTo>
                  <a:lnTo>
                    <a:pt x="435" y="36"/>
                  </a:lnTo>
                  <a:lnTo>
                    <a:pt x="434" y="41"/>
                  </a:lnTo>
                  <a:lnTo>
                    <a:pt x="431" y="47"/>
                  </a:lnTo>
                  <a:lnTo>
                    <a:pt x="427" y="52"/>
                  </a:lnTo>
                  <a:lnTo>
                    <a:pt x="422" y="56"/>
                  </a:lnTo>
                  <a:lnTo>
                    <a:pt x="417" y="58"/>
                  </a:lnTo>
                  <a:lnTo>
                    <a:pt x="412" y="59"/>
                  </a:lnTo>
                  <a:lnTo>
                    <a:pt x="405" y="61"/>
                  </a:lnTo>
                  <a:lnTo>
                    <a:pt x="399" y="59"/>
                  </a:lnTo>
                  <a:lnTo>
                    <a:pt x="394" y="58"/>
                  </a:lnTo>
                  <a:lnTo>
                    <a:pt x="389" y="56"/>
                  </a:lnTo>
                  <a:lnTo>
                    <a:pt x="384" y="52"/>
                  </a:lnTo>
                  <a:lnTo>
                    <a:pt x="380" y="47"/>
                  </a:lnTo>
                  <a:lnTo>
                    <a:pt x="377" y="41"/>
                  </a:lnTo>
                  <a:lnTo>
                    <a:pt x="376" y="36"/>
                  </a:lnTo>
                  <a:lnTo>
                    <a:pt x="375" y="31"/>
                  </a:lnTo>
                  <a:lnTo>
                    <a:pt x="376" y="25"/>
                  </a:lnTo>
                  <a:lnTo>
                    <a:pt x="377" y="20"/>
                  </a:lnTo>
                  <a:lnTo>
                    <a:pt x="380" y="15"/>
                  </a:lnTo>
                  <a:lnTo>
                    <a:pt x="384" y="9"/>
                  </a:lnTo>
                  <a:lnTo>
                    <a:pt x="389" y="6"/>
                  </a:lnTo>
                  <a:lnTo>
                    <a:pt x="394" y="3"/>
                  </a:lnTo>
                  <a:lnTo>
                    <a:pt x="399" y="2"/>
                  </a:lnTo>
                  <a:lnTo>
                    <a:pt x="405" y="0"/>
                  </a:lnTo>
                  <a:lnTo>
                    <a:pt x="412" y="2"/>
                  </a:lnTo>
                  <a:lnTo>
                    <a:pt x="417" y="3"/>
                  </a:lnTo>
                  <a:lnTo>
                    <a:pt x="422" y="6"/>
                  </a:lnTo>
                  <a:lnTo>
                    <a:pt x="427" y="9"/>
                  </a:lnTo>
                  <a:lnTo>
                    <a:pt x="431" y="15"/>
                  </a:lnTo>
                  <a:lnTo>
                    <a:pt x="434" y="20"/>
                  </a:lnTo>
                  <a:lnTo>
                    <a:pt x="435" y="25"/>
                  </a:lnTo>
                  <a:lnTo>
                    <a:pt x="436" y="31"/>
                  </a:lnTo>
                  <a:close/>
                  <a:moveTo>
                    <a:pt x="452" y="8"/>
                  </a:moveTo>
                  <a:lnTo>
                    <a:pt x="452" y="29"/>
                  </a:lnTo>
                  <a:lnTo>
                    <a:pt x="457" y="29"/>
                  </a:lnTo>
                  <a:lnTo>
                    <a:pt x="463" y="29"/>
                  </a:lnTo>
                  <a:lnTo>
                    <a:pt x="467" y="27"/>
                  </a:lnTo>
                  <a:lnTo>
                    <a:pt x="468" y="24"/>
                  </a:lnTo>
                  <a:lnTo>
                    <a:pt x="470" y="20"/>
                  </a:lnTo>
                  <a:lnTo>
                    <a:pt x="468" y="15"/>
                  </a:lnTo>
                  <a:lnTo>
                    <a:pt x="467" y="11"/>
                  </a:lnTo>
                  <a:lnTo>
                    <a:pt x="463" y="9"/>
                  </a:lnTo>
                  <a:lnTo>
                    <a:pt x="457" y="8"/>
                  </a:lnTo>
                  <a:lnTo>
                    <a:pt x="452" y="8"/>
                  </a:lnTo>
                  <a:close/>
                  <a:moveTo>
                    <a:pt x="481" y="61"/>
                  </a:moveTo>
                  <a:lnTo>
                    <a:pt x="475" y="61"/>
                  </a:lnTo>
                  <a:lnTo>
                    <a:pt x="454" y="34"/>
                  </a:lnTo>
                  <a:lnTo>
                    <a:pt x="452" y="34"/>
                  </a:lnTo>
                  <a:lnTo>
                    <a:pt x="452" y="61"/>
                  </a:lnTo>
                  <a:lnTo>
                    <a:pt x="446" y="61"/>
                  </a:lnTo>
                  <a:lnTo>
                    <a:pt x="446" y="4"/>
                  </a:lnTo>
                  <a:lnTo>
                    <a:pt x="457" y="4"/>
                  </a:lnTo>
                  <a:lnTo>
                    <a:pt x="464" y="4"/>
                  </a:lnTo>
                  <a:lnTo>
                    <a:pt x="471" y="8"/>
                  </a:lnTo>
                  <a:lnTo>
                    <a:pt x="473" y="12"/>
                  </a:lnTo>
                  <a:lnTo>
                    <a:pt x="475" y="20"/>
                  </a:lnTo>
                  <a:lnTo>
                    <a:pt x="475" y="25"/>
                  </a:lnTo>
                  <a:lnTo>
                    <a:pt x="471" y="30"/>
                  </a:lnTo>
                  <a:lnTo>
                    <a:pt x="467" y="33"/>
                  </a:lnTo>
                  <a:lnTo>
                    <a:pt x="461" y="34"/>
                  </a:lnTo>
                  <a:lnTo>
                    <a:pt x="481" y="61"/>
                  </a:lnTo>
                  <a:close/>
                  <a:moveTo>
                    <a:pt x="493" y="49"/>
                  </a:moveTo>
                  <a:lnTo>
                    <a:pt x="496" y="47"/>
                  </a:lnTo>
                  <a:lnTo>
                    <a:pt x="499" y="50"/>
                  </a:lnTo>
                  <a:lnTo>
                    <a:pt x="502" y="53"/>
                  </a:lnTo>
                  <a:lnTo>
                    <a:pt x="504" y="56"/>
                  </a:lnTo>
                  <a:lnTo>
                    <a:pt x="508" y="56"/>
                  </a:lnTo>
                  <a:lnTo>
                    <a:pt x="513" y="56"/>
                  </a:lnTo>
                  <a:lnTo>
                    <a:pt x="517" y="53"/>
                  </a:lnTo>
                  <a:lnTo>
                    <a:pt x="520" y="49"/>
                  </a:lnTo>
                  <a:lnTo>
                    <a:pt x="520" y="44"/>
                  </a:lnTo>
                  <a:lnTo>
                    <a:pt x="520" y="40"/>
                  </a:lnTo>
                  <a:lnTo>
                    <a:pt x="518" y="38"/>
                  </a:lnTo>
                  <a:lnTo>
                    <a:pt x="514" y="34"/>
                  </a:lnTo>
                  <a:lnTo>
                    <a:pt x="509" y="31"/>
                  </a:lnTo>
                  <a:lnTo>
                    <a:pt x="502" y="26"/>
                  </a:lnTo>
                  <a:lnTo>
                    <a:pt x="498" y="22"/>
                  </a:lnTo>
                  <a:lnTo>
                    <a:pt x="495" y="18"/>
                  </a:lnTo>
                  <a:lnTo>
                    <a:pt x="495" y="15"/>
                  </a:lnTo>
                  <a:lnTo>
                    <a:pt x="496" y="9"/>
                  </a:lnTo>
                  <a:lnTo>
                    <a:pt x="499" y="4"/>
                  </a:lnTo>
                  <a:lnTo>
                    <a:pt x="504" y="2"/>
                  </a:lnTo>
                  <a:lnTo>
                    <a:pt x="509" y="0"/>
                  </a:lnTo>
                  <a:lnTo>
                    <a:pt x="513" y="2"/>
                  </a:lnTo>
                  <a:lnTo>
                    <a:pt x="517" y="3"/>
                  </a:lnTo>
                  <a:lnTo>
                    <a:pt x="520" y="4"/>
                  </a:lnTo>
                  <a:lnTo>
                    <a:pt x="522" y="8"/>
                  </a:lnTo>
                  <a:lnTo>
                    <a:pt x="518" y="11"/>
                  </a:lnTo>
                  <a:lnTo>
                    <a:pt x="517" y="8"/>
                  </a:lnTo>
                  <a:lnTo>
                    <a:pt x="514" y="7"/>
                  </a:lnTo>
                  <a:lnTo>
                    <a:pt x="509" y="6"/>
                  </a:lnTo>
                  <a:lnTo>
                    <a:pt x="505" y="6"/>
                  </a:lnTo>
                  <a:lnTo>
                    <a:pt x="503" y="8"/>
                  </a:lnTo>
                  <a:lnTo>
                    <a:pt x="500" y="11"/>
                  </a:lnTo>
                  <a:lnTo>
                    <a:pt x="500" y="15"/>
                  </a:lnTo>
                  <a:lnTo>
                    <a:pt x="500" y="17"/>
                  </a:lnTo>
                  <a:lnTo>
                    <a:pt x="503" y="21"/>
                  </a:lnTo>
                  <a:lnTo>
                    <a:pt x="505" y="24"/>
                  </a:lnTo>
                  <a:lnTo>
                    <a:pt x="511" y="26"/>
                  </a:lnTo>
                  <a:lnTo>
                    <a:pt x="513" y="27"/>
                  </a:lnTo>
                  <a:lnTo>
                    <a:pt x="518" y="31"/>
                  </a:lnTo>
                  <a:lnTo>
                    <a:pt x="522" y="35"/>
                  </a:lnTo>
                  <a:lnTo>
                    <a:pt x="525" y="39"/>
                  </a:lnTo>
                  <a:lnTo>
                    <a:pt x="525" y="44"/>
                  </a:lnTo>
                  <a:lnTo>
                    <a:pt x="523" y="50"/>
                  </a:lnTo>
                  <a:lnTo>
                    <a:pt x="521" y="56"/>
                  </a:lnTo>
                  <a:lnTo>
                    <a:pt x="516" y="59"/>
                  </a:lnTo>
                  <a:lnTo>
                    <a:pt x="508" y="61"/>
                  </a:lnTo>
                  <a:lnTo>
                    <a:pt x="503" y="59"/>
                  </a:lnTo>
                  <a:lnTo>
                    <a:pt x="499" y="58"/>
                  </a:lnTo>
                  <a:lnTo>
                    <a:pt x="495" y="54"/>
                  </a:lnTo>
                  <a:lnTo>
                    <a:pt x="493" y="4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9"/>
            <p:cNvSpPr>
              <a:spLocks noEditPoints="1"/>
            </p:cNvSpPr>
            <p:nvPr/>
          </p:nvSpPr>
          <p:spPr bwMode="gray">
            <a:xfrm>
              <a:off x="8420099" y="789079"/>
              <a:ext cx="76200" cy="49121"/>
            </a:xfrm>
            <a:custGeom>
              <a:avLst/>
              <a:gdLst>
                <a:gd name="T0" fmla="*/ 11723 w 91"/>
                <a:gd name="T1" fmla="*/ 28299 h 59"/>
                <a:gd name="T2" fmla="*/ 27633 w 91"/>
                <a:gd name="T3" fmla="*/ 28299 h 59"/>
                <a:gd name="T4" fmla="*/ 20097 w 91"/>
                <a:gd name="T5" fmla="*/ 8323 h 59"/>
                <a:gd name="T6" fmla="*/ 11723 w 91"/>
                <a:gd name="T7" fmla="*/ 28299 h 59"/>
                <a:gd name="T8" fmla="*/ 11723 w 91"/>
                <a:gd name="T9" fmla="*/ 28299 h 59"/>
                <a:gd name="T10" fmla="*/ 0 w 91"/>
                <a:gd name="T11" fmla="*/ 49107 h 59"/>
                <a:gd name="T12" fmla="*/ 20097 w 91"/>
                <a:gd name="T13" fmla="*/ 0 h 59"/>
                <a:gd name="T14" fmla="*/ 41031 w 91"/>
                <a:gd name="T15" fmla="*/ 49107 h 59"/>
                <a:gd name="T16" fmla="*/ 35169 w 91"/>
                <a:gd name="T17" fmla="*/ 49107 h 59"/>
                <a:gd name="T18" fmla="*/ 30145 w 91"/>
                <a:gd name="T19" fmla="*/ 32461 h 59"/>
                <a:gd name="T20" fmla="*/ 9211 w 91"/>
                <a:gd name="T21" fmla="*/ 32461 h 59"/>
                <a:gd name="T22" fmla="*/ 4187 w 91"/>
                <a:gd name="T23" fmla="*/ 49107 h 59"/>
                <a:gd name="T24" fmla="*/ 0 w 91"/>
                <a:gd name="T25" fmla="*/ 49107 h 59"/>
                <a:gd name="T26" fmla="*/ 0 w 91"/>
                <a:gd name="T27" fmla="*/ 49107 h 59"/>
                <a:gd name="T28" fmla="*/ 57778 w 91"/>
                <a:gd name="T29" fmla="*/ 49107 h 59"/>
                <a:gd name="T30" fmla="*/ 57778 w 91"/>
                <a:gd name="T31" fmla="*/ 4994 h 59"/>
                <a:gd name="T32" fmla="*/ 45218 w 91"/>
                <a:gd name="T33" fmla="*/ 4994 h 59"/>
                <a:gd name="T34" fmla="*/ 45218 w 91"/>
                <a:gd name="T35" fmla="*/ 1665 h 59"/>
                <a:gd name="T36" fmla="*/ 76200 w 91"/>
                <a:gd name="T37" fmla="*/ 1665 h 59"/>
                <a:gd name="T38" fmla="*/ 76200 w 91"/>
                <a:gd name="T39" fmla="*/ 4994 h 59"/>
                <a:gd name="T40" fmla="*/ 61965 w 91"/>
                <a:gd name="T41" fmla="*/ 4994 h 59"/>
                <a:gd name="T42" fmla="*/ 61965 w 91"/>
                <a:gd name="T43" fmla="*/ 49107 h 59"/>
                <a:gd name="T44" fmla="*/ 57778 w 91"/>
                <a:gd name="T45" fmla="*/ 49107 h 59"/>
                <a:gd name="T46" fmla="*/ 57778 w 91"/>
                <a:gd name="T47" fmla="*/ 49107 h 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1" h="59">
                  <a:moveTo>
                    <a:pt x="14" y="34"/>
                  </a:moveTo>
                  <a:lnTo>
                    <a:pt x="33" y="34"/>
                  </a:lnTo>
                  <a:lnTo>
                    <a:pt x="24" y="10"/>
                  </a:lnTo>
                  <a:lnTo>
                    <a:pt x="14" y="34"/>
                  </a:lnTo>
                  <a:close/>
                  <a:moveTo>
                    <a:pt x="0" y="59"/>
                  </a:moveTo>
                  <a:lnTo>
                    <a:pt x="24" y="0"/>
                  </a:lnTo>
                  <a:lnTo>
                    <a:pt x="49" y="59"/>
                  </a:lnTo>
                  <a:lnTo>
                    <a:pt x="42" y="59"/>
                  </a:lnTo>
                  <a:lnTo>
                    <a:pt x="36" y="39"/>
                  </a:lnTo>
                  <a:lnTo>
                    <a:pt x="11" y="39"/>
                  </a:lnTo>
                  <a:lnTo>
                    <a:pt x="5" y="59"/>
                  </a:lnTo>
                  <a:lnTo>
                    <a:pt x="0" y="59"/>
                  </a:lnTo>
                  <a:close/>
                  <a:moveTo>
                    <a:pt x="69" y="59"/>
                  </a:moveTo>
                  <a:lnTo>
                    <a:pt x="69" y="6"/>
                  </a:lnTo>
                  <a:lnTo>
                    <a:pt x="54" y="6"/>
                  </a:lnTo>
                  <a:lnTo>
                    <a:pt x="54" y="2"/>
                  </a:lnTo>
                  <a:lnTo>
                    <a:pt x="91" y="2"/>
                  </a:lnTo>
                  <a:lnTo>
                    <a:pt x="91" y="6"/>
                  </a:lnTo>
                  <a:lnTo>
                    <a:pt x="74" y="6"/>
                  </a:lnTo>
                  <a:lnTo>
                    <a:pt x="74" y="59"/>
                  </a:lnTo>
                  <a:lnTo>
                    <a:pt x="69" y="5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0"/>
            <p:cNvSpPr>
              <a:spLocks noEditPoints="1"/>
            </p:cNvSpPr>
            <p:nvPr/>
          </p:nvSpPr>
          <p:spPr bwMode="gray">
            <a:xfrm>
              <a:off x="8524873" y="787492"/>
              <a:ext cx="133351" cy="51689"/>
            </a:xfrm>
            <a:custGeom>
              <a:avLst/>
              <a:gdLst>
                <a:gd name="T0" fmla="*/ 0 w 160"/>
                <a:gd name="T1" fmla="*/ 48419 h 62"/>
                <a:gd name="T2" fmla="*/ 0 w 160"/>
                <a:gd name="T3" fmla="*/ 3175 h 62"/>
                <a:gd name="T4" fmla="*/ 3969 w 160"/>
                <a:gd name="T5" fmla="*/ 3175 h 62"/>
                <a:gd name="T6" fmla="*/ 3969 w 160"/>
                <a:gd name="T7" fmla="*/ 44450 h 62"/>
                <a:gd name="T8" fmla="*/ 19050 w 160"/>
                <a:gd name="T9" fmla="*/ 44450 h 62"/>
                <a:gd name="T10" fmla="*/ 19050 w 160"/>
                <a:gd name="T11" fmla="*/ 48419 h 62"/>
                <a:gd name="T12" fmla="*/ 0 w 160"/>
                <a:gd name="T13" fmla="*/ 48419 h 62"/>
                <a:gd name="T14" fmla="*/ 0 w 160"/>
                <a:gd name="T15" fmla="*/ 48419 h 62"/>
                <a:gd name="T16" fmla="*/ 39688 w 160"/>
                <a:gd name="T17" fmla="*/ 28575 h 62"/>
                <a:gd name="T18" fmla="*/ 55563 w 160"/>
                <a:gd name="T19" fmla="*/ 28575 h 62"/>
                <a:gd name="T20" fmla="*/ 47625 w 160"/>
                <a:gd name="T21" fmla="*/ 9525 h 62"/>
                <a:gd name="T22" fmla="*/ 39688 w 160"/>
                <a:gd name="T23" fmla="*/ 28575 h 62"/>
                <a:gd name="T24" fmla="*/ 39688 w 160"/>
                <a:gd name="T25" fmla="*/ 28575 h 62"/>
                <a:gd name="T26" fmla="*/ 28575 w 160"/>
                <a:gd name="T27" fmla="*/ 48419 h 62"/>
                <a:gd name="T28" fmla="*/ 49213 w 160"/>
                <a:gd name="T29" fmla="*/ 1588 h 62"/>
                <a:gd name="T30" fmla="*/ 67469 w 160"/>
                <a:gd name="T31" fmla="*/ 48419 h 62"/>
                <a:gd name="T32" fmla="*/ 62706 w 160"/>
                <a:gd name="T33" fmla="*/ 48419 h 62"/>
                <a:gd name="T34" fmla="*/ 57150 w 160"/>
                <a:gd name="T35" fmla="*/ 32544 h 62"/>
                <a:gd name="T36" fmla="*/ 38894 w 160"/>
                <a:gd name="T37" fmla="*/ 32544 h 62"/>
                <a:gd name="T38" fmla="*/ 32544 w 160"/>
                <a:gd name="T39" fmla="*/ 48419 h 62"/>
                <a:gd name="T40" fmla="*/ 28575 w 160"/>
                <a:gd name="T41" fmla="*/ 48419 h 62"/>
                <a:gd name="T42" fmla="*/ 28575 w 160"/>
                <a:gd name="T43" fmla="*/ 48419 h 62"/>
                <a:gd name="T44" fmla="*/ 87313 w 160"/>
                <a:gd name="T45" fmla="*/ 49213 h 62"/>
                <a:gd name="T46" fmla="*/ 72231 w 160"/>
                <a:gd name="T47" fmla="*/ 2381 h 62"/>
                <a:gd name="T48" fmla="*/ 76200 w 160"/>
                <a:gd name="T49" fmla="*/ 2381 h 62"/>
                <a:gd name="T50" fmla="*/ 87313 w 160"/>
                <a:gd name="T51" fmla="*/ 38100 h 62"/>
                <a:gd name="T52" fmla="*/ 100013 w 160"/>
                <a:gd name="T53" fmla="*/ 0 h 62"/>
                <a:gd name="T54" fmla="*/ 111919 w 160"/>
                <a:gd name="T55" fmla="*/ 38100 h 62"/>
                <a:gd name="T56" fmla="*/ 123031 w 160"/>
                <a:gd name="T57" fmla="*/ 2381 h 62"/>
                <a:gd name="T58" fmla="*/ 127000 w 160"/>
                <a:gd name="T59" fmla="*/ 2381 h 62"/>
                <a:gd name="T60" fmla="*/ 111919 w 160"/>
                <a:gd name="T61" fmla="*/ 49213 h 62"/>
                <a:gd name="T62" fmla="*/ 100013 w 160"/>
                <a:gd name="T63" fmla="*/ 10319 h 62"/>
                <a:gd name="T64" fmla="*/ 87313 w 160"/>
                <a:gd name="T65" fmla="*/ 49213 h 62"/>
                <a:gd name="T66" fmla="*/ 87313 w 160"/>
                <a:gd name="T67" fmla="*/ 49213 h 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60" h="62">
                  <a:moveTo>
                    <a:pt x="0" y="61"/>
                  </a:moveTo>
                  <a:lnTo>
                    <a:pt x="0" y="4"/>
                  </a:lnTo>
                  <a:lnTo>
                    <a:pt x="5" y="4"/>
                  </a:lnTo>
                  <a:lnTo>
                    <a:pt x="5" y="56"/>
                  </a:lnTo>
                  <a:lnTo>
                    <a:pt x="24" y="56"/>
                  </a:lnTo>
                  <a:lnTo>
                    <a:pt x="24" y="61"/>
                  </a:lnTo>
                  <a:lnTo>
                    <a:pt x="0" y="61"/>
                  </a:lnTo>
                  <a:close/>
                  <a:moveTo>
                    <a:pt x="50" y="36"/>
                  </a:moveTo>
                  <a:lnTo>
                    <a:pt x="70" y="36"/>
                  </a:lnTo>
                  <a:lnTo>
                    <a:pt x="60" y="12"/>
                  </a:lnTo>
                  <a:lnTo>
                    <a:pt x="50" y="36"/>
                  </a:lnTo>
                  <a:close/>
                  <a:moveTo>
                    <a:pt x="36" y="61"/>
                  </a:moveTo>
                  <a:lnTo>
                    <a:pt x="62" y="2"/>
                  </a:lnTo>
                  <a:lnTo>
                    <a:pt x="85" y="61"/>
                  </a:lnTo>
                  <a:lnTo>
                    <a:pt x="79" y="61"/>
                  </a:lnTo>
                  <a:lnTo>
                    <a:pt x="72" y="41"/>
                  </a:lnTo>
                  <a:lnTo>
                    <a:pt x="49" y="41"/>
                  </a:lnTo>
                  <a:lnTo>
                    <a:pt x="41" y="61"/>
                  </a:lnTo>
                  <a:lnTo>
                    <a:pt x="36" y="61"/>
                  </a:lnTo>
                  <a:close/>
                  <a:moveTo>
                    <a:pt x="110" y="62"/>
                  </a:moveTo>
                  <a:lnTo>
                    <a:pt x="91" y="3"/>
                  </a:lnTo>
                  <a:lnTo>
                    <a:pt x="96" y="3"/>
                  </a:lnTo>
                  <a:lnTo>
                    <a:pt x="110" y="48"/>
                  </a:lnTo>
                  <a:lnTo>
                    <a:pt x="126" y="0"/>
                  </a:lnTo>
                  <a:lnTo>
                    <a:pt x="141" y="48"/>
                  </a:lnTo>
                  <a:lnTo>
                    <a:pt x="155" y="3"/>
                  </a:lnTo>
                  <a:lnTo>
                    <a:pt x="160" y="3"/>
                  </a:lnTo>
                  <a:lnTo>
                    <a:pt x="141" y="62"/>
                  </a:lnTo>
                  <a:lnTo>
                    <a:pt x="126" y="13"/>
                  </a:lnTo>
                  <a:lnTo>
                    <a:pt x="110" y="62"/>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1"/>
            <p:cNvSpPr>
              <a:spLocks/>
            </p:cNvSpPr>
            <p:nvPr/>
          </p:nvSpPr>
          <p:spPr bwMode="ltGray">
            <a:xfrm>
              <a:off x="7518400" y="461963"/>
              <a:ext cx="185738" cy="279479"/>
            </a:xfrm>
            <a:custGeom>
              <a:avLst/>
              <a:gdLst>
                <a:gd name="T0" fmla="*/ 0 w 234"/>
                <a:gd name="T1" fmla="*/ 0 h 353"/>
                <a:gd name="T2" fmla="*/ 185738 w 234"/>
                <a:gd name="T3" fmla="*/ 0 h 353"/>
                <a:gd name="T4" fmla="*/ 185738 w 234"/>
                <a:gd name="T5" fmla="*/ 279400 h 353"/>
                <a:gd name="T6" fmla="*/ 0 w 234"/>
                <a:gd name="T7" fmla="*/ 279400 h 353"/>
                <a:gd name="T8" fmla="*/ 0 w 234"/>
                <a:gd name="T9" fmla="*/ 0 h 353"/>
                <a:gd name="T10" fmla="*/ 0 w 234"/>
                <a:gd name="T11" fmla="*/ 0 h 3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4" h="353">
                  <a:moveTo>
                    <a:pt x="0" y="0"/>
                  </a:moveTo>
                  <a:lnTo>
                    <a:pt x="234" y="0"/>
                  </a:lnTo>
                  <a:lnTo>
                    <a:pt x="234" y="353"/>
                  </a:lnTo>
                  <a:lnTo>
                    <a:pt x="0" y="353"/>
                  </a:lnTo>
                  <a:lnTo>
                    <a:pt x="0"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
            <p:cNvSpPr>
              <a:spLocks/>
            </p:cNvSpPr>
            <p:nvPr/>
          </p:nvSpPr>
          <p:spPr bwMode="gray">
            <a:xfrm>
              <a:off x="7705725" y="546125"/>
              <a:ext cx="182563" cy="282654"/>
            </a:xfrm>
            <a:custGeom>
              <a:avLst/>
              <a:gdLst>
                <a:gd name="T0" fmla="*/ 0 w 231"/>
                <a:gd name="T1" fmla="*/ 0 h 356"/>
                <a:gd name="T2" fmla="*/ 182563 w 231"/>
                <a:gd name="T3" fmla="*/ 0 h 356"/>
                <a:gd name="T4" fmla="*/ 182563 w 231"/>
                <a:gd name="T5" fmla="*/ 282575 h 356"/>
                <a:gd name="T6" fmla="*/ 0 w 231"/>
                <a:gd name="T7" fmla="*/ 282575 h 356"/>
                <a:gd name="T8" fmla="*/ 0 w 231"/>
                <a:gd name="T9" fmla="*/ 0 h 356"/>
                <a:gd name="T10" fmla="*/ 0 w 231"/>
                <a:gd name="T11" fmla="*/ 0 h 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1" h="356">
                  <a:moveTo>
                    <a:pt x="0" y="0"/>
                  </a:moveTo>
                  <a:lnTo>
                    <a:pt x="231" y="0"/>
                  </a:lnTo>
                  <a:lnTo>
                    <a:pt x="231" y="356"/>
                  </a:lnTo>
                  <a:lnTo>
                    <a:pt x="0" y="356"/>
                  </a:lnTo>
                  <a:lnTo>
                    <a:pt x="0" y="0"/>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3"/>
            <p:cNvSpPr>
              <a:spLocks/>
            </p:cNvSpPr>
            <p:nvPr/>
          </p:nvSpPr>
          <p:spPr bwMode="ltGray">
            <a:xfrm>
              <a:off x="7613650" y="546125"/>
              <a:ext cx="187325" cy="195318"/>
            </a:xfrm>
            <a:custGeom>
              <a:avLst/>
              <a:gdLst>
                <a:gd name="T0" fmla="*/ 93663 w 236"/>
                <a:gd name="T1" fmla="*/ 0 h 247"/>
                <a:gd name="T2" fmla="*/ 111919 w 236"/>
                <a:gd name="T3" fmla="*/ 2372 h 247"/>
                <a:gd name="T4" fmla="*/ 130175 w 236"/>
                <a:gd name="T5" fmla="*/ 8696 h 247"/>
                <a:gd name="T6" fmla="*/ 145256 w 236"/>
                <a:gd name="T7" fmla="*/ 17392 h 247"/>
                <a:gd name="T8" fmla="*/ 159544 w 236"/>
                <a:gd name="T9" fmla="*/ 28459 h 247"/>
                <a:gd name="T10" fmla="*/ 170656 w 236"/>
                <a:gd name="T11" fmla="*/ 44270 h 247"/>
                <a:gd name="T12" fmla="*/ 180181 w 236"/>
                <a:gd name="T13" fmla="*/ 60081 h 247"/>
                <a:gd name="T14" fmla="*/ 184944 w 236"/>
                <a:gd name="T15" fmla="*/ 78263 h 247"/>
                <a:gd name="T16" fmla="*/ 187325 w 236"/>
                <a:gd name="T17" fmla="*/ 98027 h 247"/>
                <a:gd name="T18" fmla="*/ 185738 w 236"/>
                <a:gd name="T19" fmla="*/ 107513 h 247"/>
                <a:gd name="T20" fmla="*/ 183356 w 236"/>
                <a:gd name="T21" fmla="*/ 126486 h 247"/>
                <a:gd name="T22" fmla="*/ 176213 w 236"/>
                <a:gd name="T23" fmla="*/ 143087 h 247"/>
                <a:gd name="T24" fmla="*/ 165894 w 236"/>
                <a:gd name="T25" fmla="*/ 159689 h 247"/>
                <a:gd name="T26" fmla="*/ 152400 w 236"/>
                <a:gd name="T27" fmla="*/ 173128 h 247"/>
                <a:gd name="T28" fmla="*/ 138113 w 236"/>
                <a:gd name="T29" fmla="*/ 182614 h 247"/>
                <a:gd name="T30" fmla="*/ 120650 w 236"/>
                <a:gd name="T31" fmla="*/ 189729 h 247"/>
                <a:gd name="T32" fmla="*/ 102394 w 236"/>
                <a:gd name="T33" fmla="*/ 193682 h 247"/>
                <a:gd name="T34" fmla="*/ 93663 w 236"/>
                <a:gd name="T35" fmla="*/ 195263 h 247"/>
                <a:gd name="T36" fmla="*/ 73819 w 236"/>
                <a:gd name="T37" fmla="*/ 192891 h 247"/>
                <a:gd name="T38" fmla="*/ 56356 w 236"/>
                <a:gd name="T39" fmla="*/ 186567 h 247"/>
                <a:gd name="T40" fmla="*/ 40481 w 236"/>
                <a:gd name="T41" fmla="*/ 177871 h 247"/>
                <a:gd name="T42" fmla="*/ 26988 w 236"/>
                <a:gd name="T43" fmla="*/ 166013 h 247"/>
                <a:gd name="T44" fmla="*/ 15875 w 236"/>
                <a:gd name="T45" fmla="*/ 151783 h 247"/>
                <a:gd name="T46" fmla="*/ 7144 w 236"/>
                <a:gd name="T47" fmla="*/ 135182 h 247"/>
                <a:gd name="T48" fmla="*/ 1588 w 236"/>
                <a:gd name="T49" fmla="*/ 117000 h 247"/>
                <a:gd name="T50" fmla="*/ 0 w 236"/>
                <a:gd name="T51" fmla="*/ 98027 h 247"/>
                <a:gd name="T52" fmla="*/ 0 w 236"/>
                <a:gd name="T53" fmla="*/ 87750 h 247"/>
                <a:gd name="T54" fmla="*/ 3969 w 236"/>
                <a:gd name="T55" fmla="*/ 69567 h 247"/>
                <a:gd name="T56" fmla="*/ 11113 w 236"/>
                <a:gd name="T57" fmla="*/ 51385 h 247"/>
                <a:gd name="T58" fmla="*/ 21431 w 236"/>
                <a:gd name="T59" fmla="*/ 35574 h 247"/>
                <a:gd name="T60" fmla="*/ 33338 w 236"/>
                <a:gd name="T61" fmla="*/ 22926 h 247"/>
                <a:gd name="T62" fmla="*/ 48419 w 236"/>
                <a:gd name="T63" fmla="*/ 12649 h 247"/>
                <a:gd name="T64" fmla="*/ 65881 w 236"/>
                <a:gd name="T65" fmla="*/ 5534 h 247"/>
                <a:gd name="T66" fmla="*/ 83344 w 236"/>
                <a:gd name="T67" fmla="*/ 1581 h 247"/>
                <a:gd name="T68" fmla="*/ 93663 w 236"/>
                <a:gd name="T69" fmla="*/ 0 h 2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36" h="247">
                  <a:moveTo>
                    <a:pt x="118" y="0"/>
                  </a:moveTo>
                  <a:lnTo>
                    <a:pt x="118" y="0"/>
                  </a:lnTo>
                  <a:lnTo>
                    <a:pt x="129" y="2"/>
                  </a:lnTo>
                  <a:lnTo>
                    <a:pt x="141" y="3"/>
                  </a:lnTo>
                  <a:lnTo>
                    <a:pt x="152" y="7"/>
                  </a:lnTo>
                  <a:lnTo>
                    <a:pt x="164" y="11"/>
                  </a:lnTo>
                  <a:lnTo>
                    <a:pt x="174" y="16"/>
                  </a:lnTo>
                  <a:lnTo>
                    <a:pt x="183" y="22"/>
                  </a:lnTo>
                  <a:lnTo>
                    <a:pt x="192" y="29"/>
                  </a:lnTo>
                  <a:lnTo>
                    <a:pt x="201" y="36"/>
                  </a:lnTo>
                  <a:lnTo>
                    <a:pt x="209" y="45"/>
                  </a:lnTo>
                  <a:lnTo>
                    <a:pt x="215" y="56"/>
                  </a:lnTo>
                  <a:lnTo>
                    <a:pt x="222" y="65"/>
                  </a:lnTo>
                  <a:lnTo>
                    <a:pt x="227" y="76"/>
                  </a:lnTo>
                  <a:lnTo>
                    <a:pt x="231" y="88"/>
                  </a:lnTo>
                  <a:lnTo>
                    <a:pt x="233" y="99"/>
                  </a:lnTo>
                  <a:lnTo>
                    <a:pt x="234" y="111"/>
                  </a:lnTo>
                  <a:lnTo>
                    <a:pt x="236" y="124"/>
                  </a:lnTo>
                  <a:lnTo>
                    <a:pt x="234" y="136"/>
                  </a:lnTo>
                  <a:lnTo>
                    <a:pt x="233" y="148"/>
                  </a:lnTo>
                  <a:lnTo>
                    <a:pt x="231" y="160"/>
                  </a:lnTo>
                  <a:lnTo>
                    <a:pt x="227" y="171"/>
                  </a:lnTo>
                  <a:lnTo>
                    <a:pt x="222" y="181"/>
                  </a:lnTo>
                  <a:lnTo>
                    <a:pt x="215" y="192"/>
                  </a:lnTo>
                  <a:lnTo>
                    <a:pt x="209" y="202"/>
                  </a:lnTo>
                  <a:lnTo>
                    <a:pt x="201" y="210"/>
                  </a:lnTo>
                  <a:lnTo>
                    <a:pt x="192" y="219"/>
                  </a:lnTo>
                  <a:lnTo>
                    <a:pt x="183" y="225"/>
                  </a:lnTo>
                  <a:lnTo>
                    <a:pt x="174" y="231"/>
                  </a:lnTo>
                  <a:lnTo>
                    <a:pt x="164" y="236"/>
                  </a:lnTo>
                  <a:lnTo>
                    <a:pt x="152" y="240"/>
                  </a:lnTo>
                  <a:lnTo>
                    <a:pt x="141" y="244"/>
                  </a:lnTo>
                  <a:lnTo>
                    <a:pt x="129" y="245"/>
                  </a:lnTo>
                  <a:lnTo>
                    <a:pt x="118" y="247"/>
                  </a:lnTo>
                  <a:lnTo>
                    <a:pt x="105" y="245"/>
                  </a:lnTo>
                  <a:lnTo>
                    <a:pt x="93" y="244"/>
                  </a:lnTo>
                  <a:lnTo>
                    <a:pt x="83" y="240"/>
                  </a:lnTo>
                  <a:lnTo>
                    <a:pt x="71" y="236"/>
                  </a:lnTo>
                  <a:lnTo>
                    <a:pt x="61" y="231"/>
                  </a:lnTo>
                  <a:lnTo>
                    <a:pt x="51" y="225"/>
                  </a:lnTo>
                  <a:lnTo>
                    <a:pt x="42" y="219"/>
                  </a:lnTo>
                  <a:lnTo>
                    <a:pt x="34" y="210"/>
                  </a:lnTo>
                  <a:lnTo>
                    <a:pt x="27" y="202"/>
                  </a:lnTo>
                  <a:lnTo>
                    <a:pt x="20" y="192"/>
                  </a:lnTo>
                  <a:lnTo>
                    <a:pt x="14" y="181"/>
                  </a:lnTo>
                  <a:lnTo>
                    <a:pt x="9" y="171"/>
                  </a:lnTo>
                  <a:lnTo>
                    <a:pt x="5" y="160"/>
                  </a:lnTo>
                  <a:lnTo>
                    <a:pt x="2" y="148"/>
                  </a:lnTo>
                  <a:lnTo>
                    <a:pt x="0" y="136"/>
                  </a:lnTo>
                  <a:lnTo>
                    <a:pt x="0" y="124"/>
                  </a:lnTo>
                  <a:lnTo>
                    <a:pt x="0" y="111"/>
                  </a:lnTo>
                  <a:lnTo>
                    <a:pt x="2" y="99"/>
                  </a:lnTo>
                  <a:lnTo>
                    <a:pt x="5" y="88"/>
                  </a:lnTo>
                  <a:lnTo>
                    <a:pt x="9" y="76"/>
                  </a:lnTo>
                  <a:lnTo>
                    <a:pt x="14" y="65"/>
                  </a:lnTo>
                  <a:lnTo>
                    <a:pt x="20" y="56"/>
                  </a:lnTo>
                  <a:lnTo>
                    <a:pt x="27" y="45"/>
                  </a:lnTo>
                  <a:lnTo>
                    <a:pt x="34" y="36"/>
                  </a:lnTo>
                  <a:lnTo>
                    <a:pt x="42" y="29"/>
                  </a:lnTo>
                  <a:lnTo>
                    <a:pt x="51" y="22"/>
                  </a:lnTo>
                  <a:lnTo>
                    <a:pt x="61" y="16"/>
                  </a:lnTo>
                  <a:lnTo>
                    <a:pt x="71" y="11"/>
                  </a:lnTo>
                  <a:lnTo>
                    <a:pt x="83" y="7"/>
                  </a:lnTo>
                  <a:lnTo>
                    <a:pt x="93" y="3"/>
                  </a:lnTo>
                  <a:lnTo>
                    <a:pt x="105" y="2"/>
                  </a:lnTo>
                  <a:lnTo>
                    <a:pt x="118" y="0"/>
                  </a:lnTo>
                  <a:close/>
                </a:path>
              </a:pathLst>
            </a:custGeom>
            <a:solidFill>
              <a:srgbClr val="BA3B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Freeform 14"/>
            <p:cNvSpPr>
              <a:spLocks/>
            </p:cNvSpPr>
            <p:nvPr/>
          </p:nvSpPr>
          <p:spPr bwMode="gray">
            <a:xfrm>
              <a:off x="7613650" y="546125"/>
              <a:ext cx="90488" cy="195318"/>
            </a:xfrm>
            <a:custGeom>
              <a:avLst/>
              <a:gdLst>
                <a:gd name="T0" fmla="*/ 90488 w 114"/>
                <a:gd name="T1" fmla="*/ 195263 h 245"/>
                <a:gd name="T2" fmla="*/ 90488 w 114"/>
                <a:gd name="T3" fmla="*/ 195263 h 245"/>
                <a:gd name="T4" fmla="*/ 80963 w 114"/>
                <a:gd name="T5" fmla="*/ 195263 h 245"/>
                <a:gd name="T6" fmla="*/ 72232 w 114"/>
                <a:gd name="T7" fmla="*/ 193669 h 245"/>
                <a:gd name="T8" fmla="*/ 62707 w 114"/>
                <a:gd name="T9" fmla="*/ 190481 h 245"/>
                <a:gd name="T10" fmla="*/ 54769 w 114"/>
                <a:gd name="T11" fmla="*/ 187293 h 245"/>
                <a:gd name="T12" fmla="*/ 46832 w 114"/>
                <a:gd name="T13" fmla="*/ 183308 h 245"/>
                <a:gd name="T14" fmla="*/ 39688 w 114"/>
                <a:gd name="T15" fmla="*/ 178526 h 245"/>
                <a:gd name="T16" fmla="*/ 32544 w 114"/>
                <a:gd name="T17" fmla="*/ 172150 h 245"/>
                <a:gd name="T18" fmla="*/ 26194 w 114"/>
                <a:gd name="T19" fmla="*/ 165774 h 245"/>
                <a:gd name="T20" fmla="*/ 19844 w 114"/>
                <a:gd name="T21" fmla="*/ 158601 h 245"/>
                <a:gd name="T22" fmla="*/ 15081 w 114"/>
                <a:gd name="T23" fmla="*/ 151428 h 245"/>
                <a:gd name="T24" fmla="*/ 11113 w 114"/>
                <a:gd name="T25" fmla="*/ 143459 h 245"/>
                <a:gd name="T26" fmla="*/ 7144 w 114"/>
                <a:gd name="T27" fmla="*/ 135489 h 245"/>
                <a:gd name="T28" fmla="*/ 3969 w 114"/>
                <a:gd name="T29" fmla="*/ 127519 h 245"/>
                <a:gd name="T30" fmla="*/ 1588 w 114"/>
                <a:gd name="T31" fmla="*/ 117955 h 245"/>
                <a:gd name="T32" fmla="*/ 0 w 114"/>
                <a:gd name="T33" fmla="*/ 107594 h 245"/>
                <a:gd name="T34" fmla="*/ 0 w 114"/>
                <a:gd name="T35" fmla="*/ 98827 h 245"/>
                <a:gd name="T36" fmla="*/ 0 w 114"/>
                <a:gd name="T37" fmla="*/ 98827 h 245"/>
                <a:gd name="T38" fmla="*/ 0 w 114"/>
                <a:gd name="T39" fmla="*/ 88466 h 245"/>
                <a:gd name="T40" fmla="*/ 1588 w 114"/>
                <a:gd name="T41" fmla="*/ 78902 h 245"/>
                <a:gd name="T42" fmla="*/ 3969 w 114"/>
                <a:gd name="T43" fmla="*/ 70135 h 245"/>
                <a:gd name="T44" fmla="*/ 7144 w 114"/>
                <a:gd name="T45" fmla="*/ 61368 h 245"/>
                <a:gd name="T46" fmla="*/ 11113 w 114"/>
                <a:gd name="T47" fmla="*/ 52601 h 245"/>
                <a:gd name="T48" fmla="*/ 15081 w 114"/>
                <a:gd name="T49" fmla="*/ 45429 h 245"/>
                <a:gd name="T50" fmla="*/ 19844 w 114"/>
                <a:gd name="T51" fmla="*/ 37459 h 245"/>
                <a:gd name="T52" fmla="*/ 26194 w 114"/>
                <a:gd name="T53" fmla="*/ 31083 h 245"/>
                <a:gd name="T54" fmla="*/ 32544 w 114"/>
                <a:gd name="T55" fmla="*/ 24707 h 245"/>
                <a:gd name="T56" fmla="*/ 39688 w 114"/>
                <a:gd name="T57" fmla="*/ 19128 h 245"/>
                <a:gd name="T58" fmla="*/ 46832 w 114"/>
                <a:gd name="T59" fmla="*/ 13549 h 245"/>
                <a:gd name="T60" fmla="*/ 54769 w 114"/>
                <a:gd name="T61" fmla="*/ 9564 h 245"/>
                <a:gd name="T62" fmla="*/ 62707 w 114"/>
                <a:gd name="T63" fmla="*/ 6376 h 245"/>
                <a:gd name="T64" fmla="*/ 72232 w 114"/>
                <a:gd name="T65" fmla="*/ 3188 h 245"/>
                <a:gd name="T66" fmla="*/ 80963 w 114"/>
                <a:gd name="T67" fmla="*/ 1594 h 245"/>
                <a:gd name="T68" fmla="*/ 90488 w 114"/>
                <a:gd name="T69" fmla="*/ 0 h 245"/>
                <a:gd name="T70" fmla="*/ 90488 w 114"/>
                <a:gd name="T71" fmla="*/ 195263 h 245"/>
                <a:gd name="T72" fmla="*/ 90488 w 114"/>
                <a:gd name="T73" fmla="*/ 195263 h 2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4" h="245">
                  <a:moveTo>
                    <a:pt x="114" y="245"/>
                  </a:moveTo>
                  <a:lnTo>
                    <a:pt x="114" y="245"/>
                  </a:lnTo>
                  <a:lnTo>
                    <a:pt x="102" y="245"/>
                  </a:lnTo>
                  <a:lnTo>
                    <a:pt x="91" y="243"/>
                  </a:lnTo>
                  <a:lnTo>
                    <a:pt x="79" y="239"/>
                  </a:lnTo>
                  <a:lnTo>
                    <a:pt x="69" y="235"/>
                  </a:lnTo>
                  <a:lnTo>
                    <a:pt x="59" y="230"/>
                  </a:lnTo>
                  <a:lnTo>
                    <a:pt x="50" y="224"/>
                  </a:lnTo>
                  <a:lnTo>
                    <a:pt x="41" y="216"/>
                  </a:lnTo>
                  <a:lnTo>
                    <a:pt x="33" y="208"/>
                  </a:lnTo>
                  <a:lnTo>
                    <a:pt x="25" y="199"/>
                  </a:lnTo>
                  <a:lnTo>
                    <a:pt x="19" y="190"/>
                  </a:lnTo>
                  <a:lnTo>
                    <a:pt x="14" y="180"/>
                  </a:lnTo>
                  <a:lnTo>
                    <a:pt x="9" y="170"/>
                  </a:lnTo>
                  <a:lnTo>
                    <a:pt x="5" y="160"/>
                  </a:lnTo>
                  <a:lnTo>
                    <a:pt x="2" y="148"/>
                  </a:lnTo>
                  <a:lnTo>
                    <a:pt x="0" y="135"/>
                  </a:lnTo>
                  <a:lnTo>
                    <a:pt x="0" y="124"/>
                  </a:lnTo>
                  <a:lnTo>
                    <a:pt x="0" y="111"/>
                  </a:lnTo>
                  <a:lnTo>
                    <a:pt x="2" y="99"/>
                  </a:lnTo>
                  <a:lnTo>
                    <a:pt x="5" y="88"/>
                  </a:lnTo>
                  <a:lnTo>
                    <a:pt x="9" y="77"/>
                  </a:lnTo>
                  <a:lnTo>
                    <a:pt x="14" y="66"/>
                  </a:lnTo>
                  <a:lnTo>
                    <a:pt x="19" y="57"/>
                  </a:lnTo>
                  <a:lnTo>
                    <a:pt x="25" y="47"/>
                  </a:lnTo>
                  <a:lnTo>
                    <a:pt x="33" y="39"/>
                  </a:lnTo>
                  <a:lnTo>
                    <a:pt x="41" y="31"/>
                  </a:lnTo>
                  <a:lnTo>
                    <a:pt x="50" y="24"/>
                  </a:lnTo>
                  <a:lnTo>
                    <a:pt x="59" y="17"/>
                  </a:lnTo>
                  <a:lnTo>
                    <a:pt x="69" y="12"/>
                  </a:lnTo>
                  <a:lnTo>
                    <a:pt x="79" y="8"/>
                  </a:lnTo>
                  <a:lnTo>
                    <a:pt x="91" y="4"/>
                  </a:lnTo>
                  <a:lnTo>
                    <a:pt x="102" y="2"/>
                  </a:lnTo>
                  <a:lnTo>
                    <a:pt x="114" y="0"/>
                  </a:lnTo>
                  <a:lnTo>
                    <a:pt x="114" y="245"/>
                  </a:lnTo>
                  <a:close/>
                </a:path>
              </a:pathLst>
            </a:custGeom>
            <a:solidFill>
              <a:srgbClr val="2067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192394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Option 3">
    <p:spTree>
      <p:nvGrpSpPr>
        <p:cNvPr id="1" name=""/>
        <p:cNvGrpSpPr/>
        <p:nvPr/>
      </p:nvGrpSpPr>
      <p:grpSpPr>
        <a:xfrm>
          <a:off x="0" y="0"/>
          <a:ext cx="0" cy="0"/>
          <a:chOff x="0" y="0"/>
          <a:chExt cx="0" cy="0"/>
        </a:xfrm>
      </p:grpSpPr>
      <p:sp>
        <p:nvSpPr>
          <p:cNvPr id="21" name="Rectangle 20"/>
          <p:cNvSpPr/>
          <p:nvPr/>
        </p:nvSpPr>
        <p:spPr>
          <a:xfrm>
            <a:off x="0" y="0"/>
            <a:ext cx="12192000" cy="23066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sp>
        <p:nvSpPr>
          <p:cNvPr id="2" name="Title 1"/>
          <p:cNvSpPr>
            <a:spLocks noGrp="1"/>
          </p:cNvSpPr>
          <p:nvPr>
            <p:ph type="ctrTitle"/>
          </p:nvPr>
        </p:nvSpPr>
        <p:spPr>
          <a:xfrm>
            <a:off x="4942390" y="415704"/>
            <a:ext cx="6487610" cy="1475231"/>
          </a:xfrm>
        </p:spPr>
        <p:txBody>
          <a:bodyPr rIns="0" anchor="ctr" anchorCtr="0">
            <a:normAutofit/>
          </a:bodyPr>
          <a:lstStyle>
            <a:lvl1pPr algn="r">
              <a:defRPr sz="3200" b="1">
                <a:solidFill>
                  <a:srgbClr val="FFFFFF"/>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4953000" y="2546217"/>
            <a:ext cx="6477000" cy="647037"/>
          </a:xfrm>
        </p:spPr>
        <p:txBody>
          <a:bodyPr rIns="0" anchor="b" anchorCtr="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6" name="Slide Number Placeholder 5"/>
          <p:cNvSpPr>
            <a:spLocks noGrp="1"/>
          </p:cNvSpPr>
          <p:nvPr>
            <p:ph type="sldNum" sz="quarter" idx="12"/>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25" name="Text Placeholder 24"/>
          <p:cNvSpPr>
            <a:spLocks noGrp="1"/>
          </p:cNvSpPr>
          <p:nvPr>
            <p:ph type="body" sz="quarter" idx="15" hasCustomPrompt="1"/>
          </p:nvPr>
        </p:nvSpPr>
        <p:spPr>
          <a:xfrm>
            <a:off x="4953569" y="3410346"/>
            <a:ext cx="6476431" cy="639762"/>
          </a:xfrm>
        </p:spPr>
        <p:txBody>
          <a:bodyPr rIns="0">
            <a:noAutofit/>
          </a:bodyPr>
          <a:lstStyle>
            <a:lvl1pPr marL="0" indent="0" algn="r">
              <a:spcAft>
                <a:spcPts val="0"/>
              </a:spcAft>
              <a:buNone/>
              <a:defRPr sz="2000" baseline="0"/>
            </a:lvl1pPr>
            <a:lvl2pPr marL="457200" indent="0" algn="r">
              <a:buNone/>
              <a:defRPr sz="1800"/>
            </a:lvl2pPr>
            <a:lvl3pPr marL="914400" indent="0" algn="r">
              <a:buNone/>
              <a:defRPr sz="1800"/>
            </a:lvl3pPr>
            <a:lvl4pPr marL="1371600" indent="0" algn="r">
              <a:buNone/>
              <a:defRPr sz="1800"/>
            </a:lvl4pPr>
            <a:lvl5pPr marL="1828800" indent="0" algn="r">
              <a:buNone/>
              <a:defRPr sz="1800"/>
            </a:lvl5pPr>
          </a:lstStyle>
          <a:p>
            <a:pPr lvl="0"/>
            <a:r>
              <a:rPr lang="en-US" dirty="0"/>
              <a:t>Click to edit: Presented by/for</a:t>
            </a:r>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
        <p:nvSpPr>
          <p:cNvPr id="27" name="Text Placeholder 26"/>
          <p:cNvSpPr>
            <a:spLocks noGrp="1"/>
          </p:cNvSpPr>
          <p:nvPr>
            <p:ph type="body" sz="quarter" idx="16" hasCustomPrompt="1"/>
          </p:nvPr>
        </p:nvSpPr>
        <p:spPr>
          <a:xfrm>
            <a:off x="7859712" y="4267200"/>
            <a:ext cx="3570288" cy="1398587"/>
          </a:xfrm>
        </p:spPr>
        <p:txBody>
          <a:bodyPr anchor="b" anchorCtr="0">
            <a:noAutofit/>
          </a:bodyPr>
          <a:lstStyle>
            <a:lvl1pPr marL="0" indent="0" algn="r">
              <a:spcAft>
                <a:spcPts val="0"/>
              </a:spcAft>
              <a:buNone/>
              <a:defRPr sz="2000">
                <a:solidFill>
                  <a:srgbClr val="76717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Date</a:t>
            </a:r>
            <a:br>
              <a:rPr lang="en-US" dirty="0"/>
            </a:br>
            <a:r>
              <a:rPr lang="en-US" dirty="0"/>
              <a:t>Venue</a:t>
            </a:r>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13"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82652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and Content Option 2">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4663440" cy="6858000"/>
          </a:xfrm>
        </p:spPr>
        <p:txBody>
          <a:bodyPr/>
          <a:lstStyle>
            <a:lvl1pPr marL="0" indent="0">
              <a:buFontTx/>
              <a:buNone/>
              <a:defRPr/>
            </a:lvl1pPr>
          </a:lstStyle>
          <a:p>
            <a:r>
              <a:rPr lang="en-US" dirty="0"/>
              <a:t>Click icon to add picture</a:t>
            </a:r>
          </a:p>
        </p:txBody>
      </p:sp>
      <p:pic>
        <p:nvPicPr>
          <p:cNvPr id="14" name="Picture 13"/>
          <p:cNvPicPr>
            <a:picLocks noChangeAspect="1"/>
          </p:cNvPicPr>
          <p:nvPr/>
        </p:nvPicPr>
        <p:blipFill>
          <a:blip r:embed="rId2"/>
          <a:stretch>
            <a:fillRect/>
          </a:stretch>
        </p:blipFill>
        <p:spPr>
          <a:xfrm>
            <a:off x="0" y="1"/>
            <a:ext cx="12192000" cy="6857999"/>
          </a:xfrm>
          <a:prstGeom prst="rect">
            <a:avLst/>
          </a:prstGeom>
        </p:spPr>
      </p:pic>
      <p:sp>
        <p:nvSpPr>
          <p:cNvPr id="3" name="Content Placeholder 2"/>
          <p:cNvSpPr>
            <a:spLocks noGrp="1"/>
          </p:cNvSpPr>
          <p:nvPr>
            <p:ph idx="1"/>
          </p:nvPr>
        </p:nvSpPr>
        <p:spPr>
          <a:xfrm>
            <a:off x="5249862" y="1905001"/>
            <a:ext cx="6103938" cy="4038600"/>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9" name="Text Placeholder 18"/>
          <p:cNvSpPr>
            <a:spLocks noGrp="1"/>
          </p:cNvSpPr>
          <p:nvPr>
            <p:ph type="body" sz="quarter" idx="11"/>
          </p:nvPr>
        </p:nvSpPr>
        <p:spPr>
          <a:xfrm>
            <a:off x="1371600" y="474562"/>
            <a:ext cx="10820400" cy="1184376"/>
          </a:xfrm>
          <a:solidFill>
            <a:schemeClr val="bg2"/>
          </a:solidFill>
        </p:spPr>
        <p:txBody>
          <a:bodyPr/>
          <a:lstStyle>
            <a:lvl1pPr marL="0" indent="0">
              <a:buNone/>
              <a:defRPr>
                <a:solidFill>
                  <a:srgbClr val="CB0044"/>
                </a:solidFill>
              </a:defRPr>
            </a:lvl1pPr>
          </a:lstStyle>
          <a:p>
            <a:pPr lvl="0"/>
            <a:r>
              <a:rPr lang="en-US"/>
              <a:t>Edit Master text styles</a:t>
            </a:r>
          </a:p>
        </p:txBody>
      </p:sp>
      <p:sp>
        <p:nvSpPr>
          <p:cNvPr id="2" name="Title 1"/>
          <p:cNvSpPr>
            <a:spLocks noGrp="1"/>
          </p:cNvSpPr>
          <p:nvPr>
            <p:ph type="title"/>
          </p:nvPr>
        </p:nvSpPr>
        <p:spPr>
          <a:xfrm>
            <a:off x="5249863" y="497530"/>
            <a:ext cx="6103938" cy="1161407"/>
          </a:xfrm>
        </p:spPr>
        <p:txBody>
          <a:bodyPr/>
          <a:lstStyle/>
          <a:p>
            <a:r>
              <a:rPr lang="en-US"/>
              <a:t>Click to edit Master title style</a:t>
            </a:r>
            <a:endParaRPr lang="en-US" dirty="0"/>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15"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
        <p:nvSpPr>
          <p:cNvPr id="12" name="Rectangle 11"/>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Tree>
    <p:extLst>
      <p:ext uri="{BB962C8B-B14F-4D97-AF65-F5344CB8AC3E}">
        <p14:creationId xmlns:p14="http://schemas.microsoft.com/office/powerpoint/2010/main" val="3989435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10" name="Rectangle 9"/>
          <p:cNvSpPr/>
          <p:nvPr/>
        </p:nvSpPr>
        <p:spPr>
          <a:xfrm>
            <a:off x="0" y="1295400"/>
            <a:ext cx="10134600" cy="4191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D42C2C"/>
              </a:solidFill>
            </a:endParaRPr>
          </a:p>
        </p:txBody>
      </p:sp>
      <p:sp>
        <p:nvSpPr>
          <p:cNvPr id="2" name="Title 1"/>
          <p:cNvSpPr>
            <a:spLocks noGrp="1"/>
          </p:cNvSpPr>
          <p:nvPr>
            <p:ph type="title"/>
          </p:nvPr>
        </p:nvSpPr>
        <p:spPr>
          <a:xfrm>
            <a:off x="3565002" y="3351212"/>
            <a:ext cx="6036197" cy="1982788"/>
          </a:xfrm>
        </p:spPr>
        <p:txBody>
          <a:bodyPr anchor="t" anchorCtr="0"/>
          <a:lstStyle>
            <a:lvl1pPr algn="r">
              <a:defRPr b="1">
                <a:latin typeface="+mn-lt"/>
              </a:defRPr>
            </a:lvl1pPr>
          </a:lstStyle>
          <a:p>
            <a:r>
              <a:rPr lang="en-US"/>
              <a:t>Click to edit Master title style</a:t>
            </a:r>
            <a:endParaRPr lang="en-US" dirty="0"/>
          </a:p>
        </p:txBody>
      </p:sp>
      <p:sp>
        <p:nvSpPr>
          <p:cNvPr id="8"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9"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2" name="Text Placeholder 2"/>
          <p:cNvSpPr>
            <a:spLocks noGrp="1"/>
          </p:cNvSpPr>
          <p:nvPr>
            <p:ph type="body" idx="1"/>
          </p:nvPr>
        </p:nvSpPr>
        <p:spPr bwMode="white">
          <a:xfrm>
            <a:off x="3565003" y="1828800"/>
            <a:ext cx="6036197" cy="1500187"/>
          </a:xfrm>
        </p:spPr>
        <p:txBody>
          <a:bodyPr anchor="b"/>
          <a:lstStyle>
            <a:lvl1pPr marL="0" indent="0" algn="r">
              <a:buNone/>
              <a:defRPr sz="200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4" name="Rectangle 13"/>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
        <p:nvSpPr>
          <p:cNvPr id="15" name="Rectangle 14"/>
          <p:cNvSpPr/>
          <p:nvPr/>
        </p:nvSpPr>
        <p:spPr>
          <a:xfrm rot="16200000" flipH="1" flipV="1">
            <a:off x="11163783" y="3314217"/>
            <a:ext cx="1828800" cy="229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16"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348956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ontact Slide 1">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4" name="Picture Placeholder 3"/>
          <p:cNvSpPr>
            <a:spLocks noGrp="1" noChangeAspect="1"/>
          </p:cNvSpPr>
          <p:nvPr>
            <p:ph type="pic" sz="quarter" idx="10"/>
          </p:nvPr>
        </p:nvSpPr>
        <p:spPr>
          <a:xfrm>
            <a:off x="533399" y="533399"/>
            <a:ext cx="3474720" cy="3474720"/>
          </a:xfrm>
        </p:spPr>
        <p:txBody>
          <a:bodyPr/>
          <a:lstStyle>
            <a:lvl1pPr marL="0" indent="0">
              <a:buFont typeface="Arial" panose="020B0604020202020204" pitchFamily="34" charset="0"/>
              <a:buNone/>
              <a:defRPr/>
            </a:lvl1pPr>
          </a:lstStyle>
          <a:p>
            <a:r>
              <a:rPr lang="en-US" dirty="0"/>
              <a:t>Click icon to add picture</a:t>
            </a:r>
          </a:p>
        </p:txBody>
      </p:sp>
      <p:sp>
        <p:nvSpPr>
          <p:cNvPr id="14" name="Content Placeholder 13"/>
          <p:cNvSpPr>
            <a:spLocks noGrp="1"/>
          </p:cNvSpPr>
          <p:nvPr>
            <p:ph sz="quarter" idx="12"/>
          </p:nvPr>
        </p:nvSpPr>
        <p:spPr>
          <a:xfrm>
            <a:off x="4177496" y="1828800"/>
            <a:ext cx="5410200" cy="990600"/>
          </a:xfrm>
        </p:spPr>
        <p:txBody>
          <a:bodyPr>
            <a:normAutofit/>
          </a:bodyPr>
          <a:lstStyle>
            <a:lvl1pPr marL="0" indent="0">
              <a:spcAft>
                <a:spcPts val="0"/>
              </a:spcAft>
              <a:buNone/>
              <a:defRPr sz="2400"/>
            </a:lvl1pPr>
            <a:lvl2pPr marL="57150" indent="0">
              <a:spcAft>
                <a:spcPts val="0"/>
              </a:spcAft>
              <a:buNone/>
              <a:defRPr sz="2400"/>
            </a:lvl2pPr>
            <a:lvl3pPr marL="57150" indent="0">
              <a:buNone/>
              <a:defRPr sz="1800"/>
            </a:lvl3pPr>
            <a:lvl4pPr marL="1371600" indent="0">
              <a:buNone/>
              <a:defRPr/>
            </a:lvl4pPr>
            <a:lvl5pPr marL="1828800" indent="0">
              <a:buNone/>
              <a:defRPr/>
            </a:lvl5pPr>
          </a:lstStyle>
          <a:p>
            <a:pPr lvl="0"/>
            <a:r>
              <a:rPr lang="en-US"/>
              <a:t>Edit Master text styles</a:t>
            </a:r>
          </a:p>
          <a:p>
            <a:pPr lvl="1"/>
            <a:r>
              <a:rPr lang="en-US"/>
              <a:t>Second level</a:t>
            </a:r>
          </a:p>
        </p:txBody>
      </p:sp>
      <p:sp>
        <p:nvSpPr>
          <p:cNvPr id="15" name="Text Placeholder 11"/>
          <p:cNvSpPr>
            <a:spLocks noGrp="1"/>
          </p:cNvSpPr>
          <p:nvPr>
            <p:ph type="body" sz="quarter" idx="11"/>
          </p:nvPr>
        </p:nvSpPr>
        <p:spPr>
          <a:xfrm>
            <a:off x="0" y="3849624"/>
            <a:ext cx="12192000" cy="376238"/>
          </a:xfrm>
          <a:solidFill>
            <a:schemeClr val="bg2"/>
          </a:solidFill>
        </p:spPr>
        <p:txBody>
          <a:bodyPr>
            <a:normAutofit/>
          </a:bodyPr>
          <a:lstStyle>
            <a:lvl1pPr marL="0" indent="0">
              <a:buNone/>
              <a:defRPr sz="100">
                <a:solidFill>
                  <a:srgbClr val="CB0044"/>
                </a:solidFill>
              </a:defRPr>
            </a:lvl1pPr>
          </a:lstStyle>
          <a:p>
            <a:pPr lvl="0"/>
            <a:r>
              <a:rPr lang="en-US"/>
              <a:t>Edit Master text styles</a:t>
            </a:r>
          </a:p>
        </p:txBody>
      </p:sp>
      <p:sp>
        <p:nvSpPr>
          <p:cNvPr id="12" name="Content Placeholder 13"/>
          <p:cNvSpPr>
            <a:spLocks noGrp="1"/>
          </p:cNvSpPr>
          <p:nvPr>
            <p:ph sz="quarter" idx="13"/>
          </p:nvPr>
        </p:nvSpPr>
        <p:spPr>
          <a:xfrm>
            <a:off x="4177496" y="2841625"/>
            <a:ext cx="5410200" cy="892175"/>
          </a:xfrm>
        </p:spPr>
        <p:txBody>
          <a:bodyPr>
            <a:normAutofit/>
          </a:bodyPr>
          <a:lstStyle>
            <a:lvl1pPr marL="0" indent="0">
              <a:buNone/>
              <a:defRPr sz="1800"/>
            </a:lvl1pPr>
            <a:lvl2pPr marL="57150" indent="0">
              <a:spcAft>
                <a:spcPts val="0"/>
              </a:spcAft>
              <a:buNone/>
              <a:defRPr sz="1800"/>
            </a:lvl2pPr>
            <a:lvl3pPr marL="57150" indent="0">
              <a:buNone/>
              <a:defRPr sz="1800"/>
            </a:lvl3pPr>
            <a:lvl4pPr marL="1371600" indent="0">
              <a:buNone/>
              <a:defRPr/>
            </a:lvl4pPr>
            <a:lvl5pPr marL="1828800" indent="0">
              <a:buNone/>
              <a:defRPr/>
            </a:lvl5pPr>
          </a:lstStyle>
          <a:p>
            <a:pPr lvl="0"/>
            <a:r>
              <a:rPr lang="en-US"/>
              <a:t>Edit Master text styles</a:t>
            </a:r>
          </a:p>
          <a:p>
            <a:pPr lvl="1"/>
            <a:r>
              <a:rPr lang="en-US"/>
              <a:t>Second level</a:t>
            </a:r>
          </a:p>
        </p:txBody>
      </p:sp>
      <p:sp>
        <p:nvSpPr>
          <p:cNvPr id="13" name="Title 1"/>
          <p:cNvSpPr>
            <a:spLocks noGrp="1"/>
          </p:cNvSpPr>
          <p:nvPr>
            <p:ph type="title"/>
          </p:nvPr>
        </p:nvSpPr>
        <p:spPr>
          <a:xfrm>
            <a:off x="4177496" y="76201"/>
            <a:ext cx="7162800" cy="914400"/>
          </a:xfrm>
        </p:spPr>
        <p:txBody>
          <a:bodyPr/>
          <a:lstStyle>
            <a:lvl1pPr>
              <a:defRPr>
                <a:solidFill>
                  <a:srgbClr val="000000"/>
                </a:solidFill>
              </a:defRPr>
            </a:lvl1pPr>
          </a:lstStyle>
          <a:p>
            <a:r>
              <a:rPr lang="en-US"/>
              <a:t>Click to edit Master title style</a:t>
            </a:r>
            <a:endParaRPr lang="en-US" dirty="0"/>
          </a:p>
        </p:txBody>
      </p:sp>
      <p:pic>
        <p:nvPicPr>
          <p:cNvPr id="16" name="Picture 15"/>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17"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
        <p:nvSpPr>
          <p:cNvPr id="18" name="Rectangle 17"/>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Tree>
    <p:extLst>
      <p:ext uri="{BB962C8B-B14F-4D97-AF65-F5344CB8AC3E}">
        <p14:creationId xmlns:p14="http://schemas.microsoft.com/office/powerpoint/2010/main" val="196265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ntact Slide 2-3">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8"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4" name="Picture Placeholder 3"/>
          <p:cNvSpPr>
            <a:spLocks noGrp="1" noChangeAspect="1"/>
          </p:cNvSpPr>
          <p:nvPr>
            <p:ph type="pic" sz="quarter" idx="10"/>
          </p:nvPr>
        </p:nvSpPr>
        <p:spPr>
          <a:xfrm>
            <a:off x="838200" y="1545336"/>
            <a:ext cx="2340864" cy="2340864"/>
          </a:xfrm>
        </p:spPr>
        <p:txBody>
          <a:bodyPr/>
          <a:lstStyle>
            <a:lvl1pPr marL="0" indent="0">
              <a:buNone/>
              <a:defRPr/>
            </a:lvl1pPr>
          </a:lstStyle>
          <a:p>
            <a:r>
              <a:rPr lang="en-US" dirty="0"/>
              <a:t>Click icon to add picture</a:t>
            </a:r>
          </a:p>
        </p:txBody>
      </p:sp>
      <p:sp>
        <p:nvSpPr>
          <p:cNvPr id="14" name="Content Placeholder 13"/>
          <p:cNvSpPr>
            <a:spLocks noGrp="1"/>
          </p:cNvSpPr>
          <p:nvPr>
            <p:ph sz="quarter" idx="12"/>
          </p:nvPr>
        </p:nvSpPr>
        <p:spPr>
          <a:xfrm>
            <a:off x="838200"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Picture Placeholder 3"/>
          <p:cNvSpPr>
            <a:spLocks noGrp="1" noChangeAspect="1"/>
          </p:cNvSpPr>
          <p:nvPr>
            <p:ph type="pic" sz="quarter" idx="13"/>
          </p:nvPr>
        </p:nvSpPr>
        <p:spPr>
          <a:xfrm>
            <a:off x="4414777" y="1545336"/>
            <a:ext cx="2340864" cy="2340864"/>
          </a:xfrm>
        </p:spPr>
        <p:txBody>
          <a:bodyPr/>
          <a:lstStyle>
            <a:lvl1pPr marL="0" indent="0">
              <a:buNone/>
              <a:defRPr/>
            </a:lvl1pPr>
          </a:lstStyle>
          <a:p>
            <a:r>
              <a:rPr lang="en-US" dirty="0"/>
              <a:t>Click icon to add picture</a:t>
            </a:r>
          </a:p>
        </p:txBody>
      </p:sp>
      <p:sp>
        <p:nvSpPr>
          <p:cNvPr id="15" name="Content Placeholder 13"/>
          <p:cNvSpPr>
            <a:spLocks noGrp="1"/>
          </p:cNvSpPr>
          <p:nvPr>
            <p:ph sz="quarter" idx="14"/>
          </p:nvPr>
        </p:nvSpPr>
        <p:spPr>
          <a:xfrm>
            <a:off x="4414777"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3"/>
          <p:cNvSpPr>
            <a:spLocks noGrp="1" noChangeAspect="1"/>
          </p:cNvSpPr>
          <p:nvPr>
            <p:ph type="pic" sz="quarter" idx="15"/>
          </p:nvPr>
        </p:nvSpPr>
        <p:spPr>
          <a:xfrm>
            <a:off x="7991353" y="1545336"/>
            <a:ext cx="2340864" cy="2340864"/>
          </a:xfrm>
        </p:spPr>
        <p:txBody>
          <a:bodyPr/>
          <a:lstStyle>
            <a:lvl1pPr marL="0" indent="0">
              <a:buNone/>
              <a:defRPr/>
            </a:lvl1pPr>
          </a:lstStyle>
          <a:p>
            <a:r>
              <a:rPr lang="en-US" dirty="0"/>
              <a:t>Click icon to add picture</a:t>
            </a:r>
          </a:p>
        </p:txBody>
      </p:sp>
      <p:sp>
        <p:nvSpPr>
          <p:cNvPr id="17" name="Content Placeholder 13"/>
          <p:cNvSpPr>
            <a:spLocks noGrp="1"/>
          </p:cNvSpPr>
          <p:nvPr>
            <p:ph sz="quarter" idx="16"/>
          </p:nvPr>
        </p:nvSpPr>
        <p:spPr>
          <a:xfrm>
            <a:off x="7952192" y="4295657"/>
            <a:ext cx="3096808" cy="1771768"/>
          </a:xfrm>
        </p:spPr>
        <p:txBody>
          <a:bodyPr>
            <a:normAutofit/>
          </a:bodyPr>
          <a:lstStyle>
            <a:lvl1pPr marL="0" indent="0">
              <a:spcAft>
                <a:spcPts val="0"/>
              </a:spcAft>
              <a:buNone/>
              <a:defRPr sz="1800"/>
            </a:lvl1pPr>
            <a:lvl2pPr marL="57150" indent="0">
              <a:spcAft>
                <a:spcPts val="0"/>
              </a:spcAft>
              <a:buNone/>
              <a:defRPr sz="1600"/>
            </a:lvl2pPr>
            <a:lvl3pPr marL="57150" indent="0">
              <a:spcAft>
                <a:spcPts val="0"/>
              </a:spcAft>
              <a:buNone/>
              <a:defRPr sz="1200"/>
            </a:lvl3pPr>
            <a:lvl4pPr marL="1371600" indent="0">
              <a:buNone/>
              <a:defRPr/>
            </a:lvl4pPr>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1"/>
          </p:nvPr>
        </p:nvSpPr>
        <p:spPr>
          <a:xfrm>
            <a:off x="0" y="3849624"/>
            <a:ext cx="12192000" cy="376238"/>
          </a:xfrm>
          <a:solidFill>
            <a:schemeClr val="bg2"/>
          </a:solidFill>
        </p:spPr>
        <p:txBody>
          <a:bodyPr>
            <a:normAutofit/>
          </a:bodyPr>
          <a:lstStyle>
            <a:lvl1pPr marL="0" indent="0">
              <a:buNone/>
              <a:defRPr sz="100">
                <a:solidFill>
                  <a:srgbClr val="CB0044"/>
                </a:solidFill>
              </a:defRPr>
            </a:lvl1pPr>
          </a:lstStyle>
          <a:p>
            <a:pPr lvl="0"/>
            <a:r>
              <a:rPr lang="en-US"/>
              <a:t>Edit Master text styles</a:t>
            </a:r>
          </a:p>
        </p:txBody>
      </p:sp>
      <p:sp>
        <p:nvSpPr>
          <p:cNvPr id="18" name="Title 1"/>
          <p:cNvSpPr>
            <a:spLocks noGrp="1"/>
          </p:cNvSpPr>
          <p:nvPr>
            <p:ph type="title"/>
          </p:nvPr>
        </p:nvSpPr>
        <p:spPr>
          <a:xfrm>
            <a:off x="838200" y="76201"/>
            <a:ext cx="10515600" cy="914400"/>
          </a:xfrm>
        </p:spPr>
        <p:txBody>
          <a:bodyPr/>
          <a:lstStyle>
            <a:lvl1pPr>
              <a:defRPr>
                <a:solidFill>
                  <a:srgbClr val="000000"/>
                </a:solidFill>
              </a:defRPr>
            </a:lvl1pPr>
          </a:lstStyle>
          <a:p>
            <a:r>
              <a:rPr lang="en-US"/>
              <a:t>Click to edit Master title style</a:t>
            </a:r>
            <a:endParaRPr lang="en-US" dirty="0"/>
          </a:p>
        </p:txBody>
      </p:sp>
      <p:pic>
        <p:nvPicPr>
          <p:cNvPr id="19" name="Picture 18"/>
          <p:cNvPicPr>
            <a:picLocks noChangeAspect="1"/>
          </p:cNvPicPr>
          <p:nvPr/>
        </p:nvPicPr>
        <p:blipFill rotWithShape="1">
          <a:blip r:embed="rId2"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20"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
        <p:nvSpPr>
          <p:cNvPr id="21" name="Rectangle 20"/>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Tree>
    <p:extLst>
      <p:ext uri="{BB962C8B-B14F-4D97-AF65-F5344CB8AC3E}">
        <p14:creationId xmlns:p14="http://schemas.microsoft.com/office/powerpoint/2010/main" val="336379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194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194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10"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
        <p:nvSpPr>
          <p:cNvPr id="11" name="Date Placeholder 3"/>
          <p:cNvSpPr>
            <a:spLocks noGrp="1"/>
          </p:cNvSpPr>
          <p:nvPr>
            <p:ph type="dt" sz="half" idx="10"/>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7374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3" Type="http://schemas.openxmlformats.org/officeDocument/2006/relationships/slideLayout" Target="../slideLayouts/slideLayout19.xml"/><Relationship Id="rId21" Type="http://schemas.openxmlformats.org/officeDocument/2006/relationships/slideLayout" Target="../slideLayouts/slideLayout37.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theme" Target="../theme/theme2.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18" cstate="print">
            <a:extLst>
              <a:ext uri="{28A0092B-C50C-407E-A947-70E740481C1C}">
                <a14:useLocalDpi xmlns:a14="http://schemas.microsoft.com/office/drawing/2010/main" val="0"/>
              </a:ext>
            </a:extLst>
          </a:blip>
          <a:srcRect l="10692" t="29284" r="10633" b="19958"/>
          <a:stretch/>
        </p:blipFill>
        <p:spPr>
          <a:xfrm>
            <a:off x="9305925" y="6104858"/>
            <a:ext cx="2057400" cy="274320"/>
          </a:xfrm>
          <a:prstGeom prst="rect">
            <a:avLst/>
          </a:prstGeom>
        </p:spPr>
      </p:pic>
      <p:sp>
        <p:nvSpPr>
          <p:cNvPr id="12" name="Rectangle 11"/>
          <p:cNvSpPr/>
          <p:nvPr/>
        </p:nvSpPr>
        <p:spPr>
          <a:xfrm>
            <a:off x="0" y="-22225"/>
            <a:ext cx="12192000" cy="11191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Placeholder 1"/>
          <p:cNvSpPr>
            <a:spLocks noGrp="1"/>
          </p:cNvSpPr>
          <p:nvPr>
            <p:ph type="title"/>
          </p:nvPr>
        </p:nvSpPr>
        <p:spPr>
          <a:xfrm>
            <a:off x="838200" y="76201"/>
            <a:ext cx="10515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447800"/>
            <a:ext cx="10515600" cy="45132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p:nvSpPr>
        <p:spPr>
          <a:xfrm>
            <a:off x="0" y="6635234"/>
            <a:ext cx="3771900" cy="184666"/>
          </a:xfrm>
          <a:prstGeom prst="rect">
            <a:avLst/>
          </a:prstGeom>
        </p:spPr>
        <p:txBody>
          <a:bodyPr wrap="square" lIns="91440">
            <a:spAutoFit/>
          </a:bodyPr>
          <a:lstStyle/>
          <a:p>
            <a:pPr marL="0" indent="0">
              <a:buFont typeface="Arial" panose="020B0604020202020204" pitchFamily="34" charset="0"/>
              <a:buNone/>
            </a:pPr>
            <a:r>
              <a:rPr lang="en-US" sz="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2019 BLANK ROME LLP. ALL RIGHTS RESERVED. PLEASE CONTACT BLANK ROME FOR PERMISSION TO REUSE.</a:t>
            </a:r>
            <a:endParaRPr lang="en-US" sz="600" dirty="0">
              <a:solidFill>
                <a:schemeClr val="tx2"/>
              </a:solidFill>
            </a:endParaRPr>
          </a:p>
        </p:txBody>
      </p:sp>
      <p:sp>
        <p:nvSpPr>
          <p:cNvPr id="13" name="Date Placeholder 3"/>
          <p:cNvSpPr>
            <a:spLocks noGrp="1"/>
          </p:cNvSpPr>
          <p:nvPr>
            <p:ph type="dt" sz="half" idx="2"/>
          </p:nvPr>
        </p:nvSpPr>
        <p:spPr>
          <a:xfrm>
            <a:off x="3758406" y="6454775"/>
            <a:ext cx="1415256" cy="365125"/>
          </a:xfrm>
          <a:prstGeom prst="rect">
            <a:avLst/>
          </a:prstGeom>
        </p:spPr>
        <p:txBody>
          <a:bodyPr vert="horz" lIns="91440" tIns="45720" rIns="91440" bIns="45720" rtlCol="0" anchor="b" anchorCtr="0"/>
          <a:lstStyle>
            <a:lvl1pPr>
              <a:defRPr lang="en-US" sz="900" smtClean="0">
                <a:solidFill>
                  <a:schemeClr val="tx2"/>
                </a:solidFill>
              </a:defRPr>
            </a:lvl1pPr>
          </a:lstStyle>
          <a:p>
            <a:fld id="{851F7D3E-8E11-426F-B801-92D19595A450}" type="datetime1">
              <a:rPr lang="en-US" smtClean="0"/>
              <a:pPr/>
              <a:t>12/4/2020</a:t>
            </a:fld>
            <a:endParaRPr lang="en-US" dirty="0"/>
          </a:p>
        </p:txBody>
      </p:sp>
      <p:sp>
        <p:nvSpPr>
          <p:cNvPr id="14" name="Footer Placeholder 4"/>
          <p:cNvSpPr>
            <a:spLocks noGrp="1"/>
          </p:cNvSpPr>
          <p:nvPr>
            <p:ph type="ftr" sz="quarter" idx="3"/>
          </p:nvPr>
        </p:nvSpPr>
        <p:spPr>
          <a:xfrm>
            <a:off x="5249862" y="6454775"/>
            <a:ext cx="4046538" cy="365125"/>
          </a:xfrm>
          <a:prstGeom prst="rect">
            <a:avLst/>
          </a:prstGeom>
        </p:spPr>
        <p:txBody>
          <a:bodyPr anchor="b" anchorCtr="0"/>
          <a:lstStyle>
            <a:lvl1pPr algn="l">
              <a:defRPr sz="900">
                <a:solidFill>
                  <a:schemeClr val="tx2"/>
                </a:solidFill>
              </a:defRPr>
            </a:lvl1pPr>
          </a:lstStyle>
          <a:p>
            <a:r>
              <a:rPr lang="en-US" dirty="0"/>
              <a:t>OPTIONAL FOOTER INFORMATION GOES HERE</a:t>
            </a:r>
          </a:p>
        </p:txBody>
      </p:sp>
      <p:sp>
        <p:nvSpPr>
          <p:cNvPr id="15" name="Slide Number Placeholder 5"/>
          <p:cNvSpPr>
            <a:spLocks noGrp="1"/>
          </p:cNvSpPr>
          <p:nvPr>
            <p:ph type="sldNum" sz="quarter" idx="4"/>
          </p:nvPr>
        </p:nvSpPr>
        <p:spPr>
          <a:xfrm>
            <a:off x="9372600" y="6454775"/>
            <a:ext cx="2057400" cy="365125"/>
          </a:xfrm>
          <a:prstGeom prst="rect">
            <a:avLst/>
          </a:prstGeom>
        </p:spPr>
        <p:txBody>
          <a:bodyPr vert="horz" lIns="91440" tIns="45720" rIns="0" bIns="45720" rtlCol="0" anchor="b" anchorCtr="0"/>
          <a:lstStyle>
            <a:lvl1pPr algn="r">
              <a:defRPr lang="en-US" sz="900" smtClean="0">
                <a:solidFill>
                  <a:schemeClr val="tx2"/>
                </a:solidFill>
              </a:defRPr>
            </a:lvl1pPr>
          </a:lstStyle>
          <a:p>
            <a:fld id="{2613B80C-45E9-47B9-8C94-8497D61C2F5B}" type="slidenum">
              <a:rPr lang="en-US" smtClean="0"/>
              <a:pPr/>
              <a:t>‹#›</a:t>
            </a:fld>
            <a:endParaRPr lang="en-US" dirty="0"/>
          </a:p>
        </p:txBody>
      </p:sp>
    </p:spTree>
    <p:extLst>
      <p:ext uri="{BB962C8B-B14F-4D97-AF65-F5344CB8AC3E}">
        <p14:creationId xmlns:p14="http://schemas.microsoft.com/office/powerpoint/2010/main" val="2763698198"/>
      </p:ext>
    </p:extLst>
  </p:cSld>
  <p:clrMap bg1="lt1" tx1="dk1" bg2="lt2" tx2="dk2" accent1="accent1" accent2="accent2" accent3="accent3" accent4="accent4" accent5="accent5" accent6="accent6" hlink="hlink" folHlink="folHlink"/>
  <p:sldLayoutIdLst>
    <p:sldLayoutId id="2147483665" r:id="rId1"/>
    <p:sldLayoutId id="2147483650" r:id="rId2"/>
    <p:sldLayoutId id="2147483666" r:id="rId3"/>
    <p:sldLayoutId id="2147483661" r:id="rId4"/>
    <p:sldLayoutId id="2147483662" r:id="rId5"/>
    <p:sldLayoutId id="2147483667" r:id="rId6"/>
    <p:sldLayoutId id="2147483663" r:id="rId7"/>
    <p:sldLayoutId id="2147483664"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Lst>
  <p:hf hdr="0"/>
  <p:txStyles>
    <p:titleStyle>
      <a:lvl1pPr algn="l" defTabSz="914400" rtl="0" eaLnBrk="1" latinLnBrk="0" hangingPunct="1">
        <a:lnSpc>
          <a:spcPct val="90000"/>
        </a:lnSpc>
        <a:spcBef>
          <a:spcPct val="0"/>
        </a:spcBef>
        <a:buNone/>
        <a:defRPr sz="3200" b="1" kern="1200">
          <a:solidFill>
            <a:srgbClr val="FFFFFF"/>
          </a:solidFill>
          <a:latin typeface="+mn-lt"/>
          <a:ea typeface="+mj-ea"/>
          <a:cs typeface="+mj-cs"/>
        </a:defRPr>
      </a:lvl1pPr>
    </p:titleStyle>
    <p:bodyStyle>
      <a:lvl1pPr marL="228600" indent="-228600" algn="l" defTabSz="914400" rtl="0" eaLnBrk="1" latinLnBrk="0" hangingPunct="1">
        <a:lnSpc>
          <a:spcPct val="90000"/>
        </a:lnSpc>
        <a:spcBef>
          <a:spcPts val="0"/>
        </a:spcBef>
        <a:spcAft>
          <a:spcPts val="9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3713" y="183233"/>
            <a:ext cx="10584239" cy="790277"/>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44650"/>
            <a:ext cx="10928349" cy="455295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55867" y="6433345"/>
            <a:ext cx="1733797" cy="192983"/>
          </a:xfrm>
          <a:prstGeom prst="rect">
            <a:avLst/>
          </a:prstGeom>
        </p:spPr>
        <p:txBody>
          <a:bodyPr vert="horz" lIns="0" tIns="0" rIns="0" bIns="0" rtlCol="0" anchor="b" anchorCtr="0"/>
          <a:lstStyle>
            <a:lvl1pPr algn="ctr">
              <a:defRPr sz="900">
                <a:solidFill>
                  <a:schemeClr val="tx2">
                    <a:lumMod val="50000"/>
                    <a:lumOff val="50000"/>
                  </a:schemeClr>
                </a:solidFill>
              </a:defRPr>
            </a:lvl1pPr>
          </a:lstStyle>
          <a:p>
            <a:fld id="{2A08D20E-46B6-421D-BBB1-EBB30F81AF2D}" type="datetime1">
              <a:rPr lang="en-US" smtClean="0"/>
              <a:t>12/4/2020</a:t>
            </a:fld>
            <a:endParaRPr lang="en-US" dirty="0"/>
          </a:p>
        </p:txBody>
      </p:sp>
      <p:sp>
        <p:nvSpPr>
          <p:cNvPr id="5" name="Footer Placeholder 4"/>
          <p:cNvSpPr>
            <a:spLocks noGrp="1"/>
          </p:cNvSpPr>
          <p:nvPr>
            <p:ph type="ftr" sz="quarter" idx="3"/>
          </p:nvPr>
        </p:nvSpPr>
        <p:spPr>
          <a:xfrm>
            <a:off x="3028920" y="6433345"/>
            <a:ext cx="6134160" cy="192983"/>
          </a:xfrm>
          <a:prstGeom prst="rect">
            <a:avLst/>
          </a:prstGeom>
        </p:spPr>
        <p:txBody>
          <a:bodyPr vert="horz" lIns="0" tIns="0" rIns="0" bIns="0" rtlCol="0" anchor="b" anchorCtr="0"/>
          <a:lstStyle>
            <a:lvl1pPr algn="ctr">
              <a:defRPr sz="900">
                <a:solidFill>
                  <a:schemeClr val="tx2">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609600" y="6433345"/>
            <a:ext cx="476523" cy="192983"/>
          </a:xfrm>
          <a:prstGeom prst="rect">
            <a:avLst/>
          </a:prstGeom>
        </p:spPr>
        <p:txBody>
          <a:bodyPr vert="horz" lIns="0" tIns="0" rIns="0" bIns="0" rtlCol="0" anchor="b" anchorCtr="0"/>
          <a:lstStyle>
            <a:lvl1pPr algn="l">
              <a:defRPr sz="900">
                <a:solidFill>
                  <a:schemeClr val="tx2">
                    <a:lumMod val="50000"/>
                    <a:lumOff val="50000"/>
                  </a:schemeClr>
                </a:solidFill>
              </a:defRPr>
            </a:lvl1pPr>
          </a:lstStyle>
          <a:p>
            <a:fld id="{2E5FBCA9-D0AF-484A-8C3B-E4132837C1ED}" type="slidenum">
              <a:rPr lang="en-US" smtClean="0"/>
              <a:pPr/>
              <a:t>‹#›</a:t>
            </a:fld>
            <a:endParaRPr lang="en-US" dirty="0"/>
          </a:p>
        </p:txBody>
      </p:sp>
      <p:pic>
        <p:nvPicPr>
          <p:cNvPr id="23" name="Picture 8"/>
          <p:cNvPicPr>
            <a:picLocks noChangeAspect="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0" y="944564"/>
            <a:ext cx="11523133" cy="212725"/>
          </a:xfrm>
          <a:prstGeom prst="rect">
            <a:avLst/>
          </a:prstGeom>
          <a:noFill/>
          <a:ln w="9525">
            <a:noFill/>
            <a:miter lim="800000"/>
            <a:headEnd/>
            <a:tailEnd/>
          </a:ln>
        </p:spPr>
      </p:pic>
      <p:sp>
        <p:nvSpPr>
          <p:cNvPr id="7" name="Rectangle 6"/>
          <p:cNvSpPr/>
          <p:nvPr/>
        </p:nvSpPr>
        <p:spPr>
          <a:xfrm>
            <a:off x="609600" y="6626199"/>
            <a:ext cx="8481544" cy="184666"/>
          </a:xfrm>
          <a:prstGeom prst="rect">
            <a:avLst/>
          </a:prstGeom>
        </p:spPr>
        <p:txBody>
          <a:bodyPr wrap="square" lIns="0">
            <a:spAutoFit/>
          </a:bodyPr>
          <a:lstStyle/>
          <a:p>
            <a:pPr marL="0" indent="0">
              <a:buFont typeface="Arial" panose="020B0604020202020204" pitchFamily="34" charset="0"/>
              <a:buNone/>
            </a:pPr>
            <a:r>
              <a:rPr lang="en-US" sz="600" dirty="0">
                <a:solidFill>
                  <a:schemeClr val="tx2">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2017 Blank Rome LLP. All rights reserved. Please contact Blank Rome for permission to reuse.</a:t>
            </a:r>
            <a:endParaRPr lang="en-US" sz="600" dirty="0">
              <a:solidFill>
                <a:schemeClr val="tx2">
                  <a:lumMod val="50000"/>
                  <a:lumOff val="50000"/>
                </a:schemeClr>
              </a:solidFill>
            </a:endParaRPr>
          </a:p>
        </p:txBody>
      </p:sp>
      <p:grpSp>
        <p:nvGrpSpPr>
          <p:cNvPr id="22" name="Group 21"/>
          <p:cNvGrpSpPr/>
          <p:nvPr userDrawn="1"/>
        </p:nvGrpSpPr>
        <p:grpSpPr>
          <a:xfrm>
            <a:off x="10279592" y="6337300"/>
            <a:ext cx="1273176" cy="257176"/>
            <a:chOff x="7391400" y="6337300"/>
            <a:chExt cx="1273176" cy="257176"/>
          </a:xfrm>
        </p:grpSpPr>
        <p:sp>
          <p:nvSpPr>
            <p:cNvPr id="24" name="AutoShape 3"/>
            <p:cNvSpPr>
              <a:spLocks noChangeAspect="1" noChangeArrowheads="1" noTextEdit="1"/>
            </p:cNvSpPr>
            <p:nvPr/>
          </p:nvSpPr>
          <p:spPr bwMode="gray">
            <a:xfrm>
              <a:off x="7391400" y="6337300"/>
              <a:ext cx="1273175" cy="257175"/>
            </a:xfrm>
            <a:prstGeom prst="rect">
              <a:avLst/>
            </a:prstGeom>
            <a:noFill/>
            <a:ln>
              <a:noFill/>
            </a:ln>
          </p:spPr>
          <p:txBody>
            <a:bodyPr/>
            <a:lstStyle/>
            <a:p>
              <a:pPr>
                <a:defRPr/>
              </a:pPr>
              <a:endParaRPr lang="en-US" dirty="0"/>
            </a:p>
          </p:txBody>
        </p:sp>
        <p:sp>
          <p:nvSpPr>
            <p:cNvPr id="25" name="Freeform 5"/>
            <p:cNvSpPr>
              <a:spLocks noEditPoints="1"/>
            </p:cNvSpPr>
            <p:nvPr/>
          </p:nvSpPr>
          <p:spPr bwMode="gray">
            <a:xfrm>
              <a:off x="7391400" y="6450013"/>
              <a:ext cx="441325" cy="80963"/>
            </a:xfrm>
            <a:custGeom>
              <a:avLst/>
              <a:gdLst>
                <a:gd name="T0" fmla="*/ 29 w 835"/>
                <a:gd name="T1" fmla="*/ 70 h 153"/>
                <a:gd name="T2" fmla="*/ 50 w 835"/>
                <a:gd name="T3" fmla="*/ 66 h 153"/>
                <a:gd name="T4" fmla="*/ 57 w 835"/>
                <a:gd name="T5" fmla="*/ 60 h 153"/>
                <a:gd name="T6" fmla="*/ 62 w 835"/>
                <a:gd name="T7" fmla="*/ 45 h 153"/>
                <a:gd name="T8" fmla="*/ 59 w 835"/>
                <a:gd name="T9" fmla="*/ 31 h 153"/>
                <a:gd name="T10" fmla="*/ 54 w 835"/>
                <a:gd name="T11" fmla="*/ 23 h 153"/>
                <a:gd name="T12" fmla="*/ 37 w 835"/>
                <a:gd name="T13" fmla="*/ 18 h 153"/>
                <a:gd name="T14" fmla="*/ 13 w 835"/>
                <a:gd name="T15" fmla="*/ 70 h 153"/>
                <a:gd name="T16" fmla="*/ 29 w 835"/>
                <a:gd name="T17" fmla="*/ 137 h 153"/>
                <a:gd name="T18" fmla="*/ 49 w 835"/>
                <a:gd name="T19" fmla="*/ 136 h 153"/>
                <a:gd name="T20" fmla="*/ 58 w 835"/>
                <a:gd name="T21" fmla="*/ 132 h 153"/>
                <a:gd name="T22" fmla="*/ 64 w 835"/>
                <a:gd name="T23" fmla="*/ 122 h 153"/>
                <a:gd name="T24" fmla="*/ 67 w 835"/>
                <a:gd name="T25" fmla="*/ 109 h 153"/>
                <a:gd name="T26" fmla="*/ 64 w 835"/>
                <a:gd name="T27" fmla="*/ 95 h 153"/>
                <a:gd name="T28" fmla="*/ 57 w 835"/>
                <a:gd name="T29" fmla="*/ 84 h 153"/>
                <a:gd name="T30" fmla="*/ 47 w 835"/>
                <a:gd name="T31" fmla="*/ 82 h 153"/>
                <a:gd name="T32" fmla="*/ 29 w 835"/>
                <a:gd name="T33" fmla="*/ 80 h 153"/>
                <a:gd name="T34" fmla="*/ 13 w 835"/>
                <a:gd name="T35" fmla="*/ 137 h 153"/>
                <a:gd name="T36" fmla="*/ 25 w 835"/>
                <a:gd name="T37" fmla="*/ 6 h 153"/>
                <a:gd name="T38" fmla="*/ 47 w 835"/>
                <a:gd name="T39" fmla="*/ 8 h 153"/>
                <a:gd name="T40" fmla="*/ 60 w 835"/>
                <a:gd name="T41" fmla="*/ 13 h 153"/>
                <a:gd name="T42" fmla="*/ 71 w 835"/>
                <a:gd name="T43" fmla="*/ 26 h 153"/>
                <a:gd name="T44" fmla="*/ 75 w 835"/>
                <a:gd name="T45" fmla="*/ 43 h 153"/>
                <a:gd name="T46" fmla="*/ 74 w 835"/>
                <a:gd name="T47" fmla="*/ 54 h 153"/>
                <a:gd name="T48" fmla="*/ 68 w 835"/>
                <a:gd name="T49" fmla="*/ 62 h 153"/>
                <a:gd name="T50" fmla="*/ 58 w 835"/>
                <a:gd name="T51" fmla="*/ 71 h 153"/>
                <a:gd name="T52" fmla="*/ 59 w 835"/>
                <a:gd name="T53" fmla="*/ 75 h 153"/>
                <a:gd name="T54" fmla="*/ 74 w 835"/>
                <a:gd name="T55" fmla="*/ 84 h 153"/>
                <a:gd name="T56" fmla="*/ 79 w 835"/>
                <a:gd name="T57" fmla="*/ 93 h 153"/>
                <a:gd name="T58" fmla="*/ 82 w 835"/>
                <a:gd name="T59" fmla="*/ 107 h 153"/>
                <a:gd name="T60" fmla="*/ 79 w 835"/>
                <a:gd name="T61" fmla="*/ 124 h 153"/>
                <a:gd name="T62" fmla="*/ 70 w 835"/>
                <a:gd name="T63" fmla="*/ 138 h 153"/>
                <a:gd name="T64" fmla="*/ 54 w 835"/>
                <a:gd name="T65" fmla="*/ 146 h 153"/>
                <a:gd name="T66" fmla="*/ 0 w 835"/>
                <a:gd name="T67" fmla="*/ 149 h 153"/>
                <a:gd name="T68" fmla="*/ 180 w 835"/>
                <a:gd name="T69" fmla="*/ 6 h 153"/>
                <a:gd name="T70" fmla="*/ 241 w 835"/>
                <a:gd name="T71" fmla="*/ 136 h 153"/>
                <a:gd name="T72" fmla="*/ 180 w 835"/>
                <a:gd name="T73" fmla="*/ 149 h 153"/>
                <a:gd name="T74" fmla="*/ 364 w 835"/>
                <a:gd name="T75" fmla="*/ 27 h 153"/>
                <a:gd name="T76" fmla="*/ 302 w 835"/>
                <a:gd name="T77" fmla="*/ 149 h 153"/>
                <a:gd name="T78" fmla="*/ 410 w 835"/>
                <a:gd name="T79" fmla="*/ 149 h 153"/>
                <a:gd name="T80" fmla="*/ 316 w 835"/>
                <a:gd name="T81" fmla="*/ 149 h 153"/>
                <a:gd name="T82" fmla="*/ 518 w 835"/>
                <a:gd name="T83" fmla="*/ 149 h 153"/>
                <a:gd name="T84" fmla="*/ 619 w 835"/>
                <a:gd name="T85" fmla="*/ 6 h 153"/>
                <a:gd name="T86" fmla="*/ 530 w 835"/>
                <a:gd name="T87" fmla="*/ 33 h 153"/>
                <a:gd name="T88" fmla="*/ 518 w 835"/>
                <a:gd name="T89" fmla="*/ 149 h 153"/>
                <a:gd name="T90" fmla="*/ 751 w 835"/>
                <a:gd name="T91" fmla="*/ 6 h 153"/>
                <a:gd name="T92" fmla="*/ 832 w 835"/>
                <a:gd name="T93" fmla="*/ 6 h 153"/>
                <a:gd name="T94" fmla="*/ 816 w 835"/>
                <a:gd name="T95" fmla="*/ 149 h 153"/>
                <a:gd name="T96" fmla="*/ 738 w 835"/>
                <a:gd name="T97" fmla="*/ 14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35" h="153">
                  <a:moveTo>
                    <a:pt x="13" y="70"/>
                  </a:moveTo>
                  <a:lnTo>
                    <a:pt x="29" y="70"/>
                  </a:lnTo>
                  <a:lnTo>
                    <a:pt x="29" y="70"/>
                  </a:lnTo>
                  <a:lnTo>
                    <a:pt x="37" y="68"/>
                  </a:lnTo>
                  <a:lnTo>
                    <a:pt x="43" y="68"/>
                  </a:lnTo>
                  <a:lnTo>
                    <a:pt x="50" y="66"/>
                  </a:lnTo>
                  <a:lnTo>
                    <a:pt x="54" y="63"/>
                  </a:lnTo>
                  <a:lnTo>
                    <a:pt x="54" y="63"/>
                  </a:lnTo>
                  <a:lnTo>
                    <a:pt x="57" y="60"/>
                  </a:lnTo>
                  <a:lnTo>
                    <a:pt x="59" y="55"/>
                  </a:lnTo>
                  <a:lnTo>
                    <a:pt x="60" y="50"/>
                  </a:lnTo>
                  <a:lnTo>
                    <a:pt x="62" y="45"/>
                  </a:lnTo>
                  <a:lnTo>
                    <a:pt x="62" y="45"/>
                  </a:lnTo>
                  <a:lnTo>
                    <a:pt x="60" y="37"/>
                  </a:lnTo>
                  <a:lnTo>
                    <a:pt x="59" y="31"/>
                  </a:lnTo>
                  <a:lnTo>
                    <a:pt x="58" y="27"/>
                  </a:lnTo>
                  <a:lnTo>
                    <a:pt x="54" y="23"/>
                  </a:lnTo>
                  <a:lnTo>
                    <a:pt x="54" y="23"/>
                  </a:lnTo>
                  <a:lnTo>
                    <a:pt x="50" y="21"/>
                  </a:lnTo>
                  <a:lnTo>
                    <a:pt x="45" y="19"/>
                  </a:lnTo>
                  <a:lnTo>
                    <a:pt x="37" y="18"/>
                  </a:lnTo>
                  <a:lnTo>
                    <a:pt x="29" y="17"/>
                  </a:lnTo>
                  <a:lnTo>
                    <a:pt x="13" y="17"/>
                  </a:lnTo>
                  <a:lnTo>
                    <a:pt x="13" y="70"/>
                  </a:lnTo>
                  <a:lnTo>
                    <a:pt x="13" y="70"/>
                  </a:lnTo>
                  <a:close/>
                  <a:moveTo>
                    <a:pt x="13" y="137"/>
                  </a:moveTo>
                  <a:lnTo>
                    <a:pt x="29" y="137"/>
                  </a:lnTo>
                  <a:lnTo>
                    <a:pt x="29" y="137"/>
                  </a:lnTo>
                  <a:lnTo>
                    <a:pt x="41" y="137"/>
                  </a:lnTo>
                  <a:lnTo>
                    <a:pt x="49" y="136"/>
                  </a:lnTo>
                  <a:lnTo>
                    <a:pt x="49" y="136"/>
                  </a:lnTo>
                  <a:lnTo>
                    <a:pt x="54" y="134"/>
                  </a:lnTo>
                  <a:lnTo>
                    <a:pt x="58" y="132"/>
                  </a:lnTo>
                  <a:lnTo>
                    <a:pt x="58" y="132"/>
                  </a:lnTo>
                  <a:lnTo>
                    <a:pt x="62" y="128"/>
                  </a:lnTo>
                  <a:lnTo>
                    <a:pt x="64" y="122"/>
                  </a:lnTo>
                  <a:lnTo>
                    <a:pt x="64" y="122"/>
                  </a:lnTo>
                  <a:lnTo>
                    <a:pt x="67" y="116"/>
                  </a:lnTo>
                  <a:lnTo>
                    <a:pt x="67" y="109"/>
                  </a:lnTo>
                  <a:lnTo>
                    <a:pt x="67" y="109"/>
                  </a:lnTo>
                  <a:lnTo>
                    <a:pt x="67" y="101"/>
                  </a:lnTo>
                  <a:lnTo>
                    <a:pt x="64" y="95"/>
                  </a:lnTo>
                  <a:lnTo>
                    <a:pt x="64" y="95"/>
                  </a:lnTo>
                  <a:lnTo>
                    <a:pt x="60" y="88"/>
                  </a:lnTo>
                  <a:lnTo>
                    <a:pt x="57" y="84"/>
                  </a:lnTo>
                  <a:lnTo>
                    <a:pt x="57" y="84"/>
                  </a:lnTo>
                  <a:lnTo>
                    <a:pt x="53" y="83"/>
                  </a:lnTo>
                  <a:lnTo>
                    <a:pt x="47" y="82"/>
                  </a:lnTo>
                  <a:lnTo>
                    <a:pt x="47" y="82"/>
                  </a:lnTo>
                  <a:lnTo>
                    <a:pt x="32" y="80"/>
                  </a:lnTo>
                  <a:lnTo>
                    <a:pt x="29" y="80"/>
                  </a:lnTo>
                  <a:lnTo>
                    <a:pt x="13" y="80"/>
                  </a:lnTo>
                  <a:lnTo>
                    <a:pt x="13" y="137"/>
                  </a:lnTo>
                  <a:lnTo>
                    <a:pt x="13" y="137"/>
                  </a:lnTo>
                  <a:close/>
                  <a:moveTo>
                    <a:pt x="0" y="149"/>
                  </a:moveTo>
                  <a:lnTo>
                    <a:pt x="0" y="6"/>
                  </a:lnTo>
                  <a:lnTo>
                    <a:pt x="25" y="6"/>
                  </a:lnTo>
                  <a:lnTo>
                    <a:pt x="25" y="6"/>
                  </a:lnTo>
                  <a:lnTo>
                    <a:pt x="38" y="6"/>
                  </a:lnTo>
                  <a:lnTo>
                    <a:pt x="47" y="8"/>
                  </a:lnTo>
                  <a:lnTo>
                    <a:pt x="47" y="8"/>
                  </a:lnTo>
                  <a:lnTo>
                    <a:pt x="54" y="10"/>
                  </a:lnTo>
                  <a:lnTo>
                    <a:pt x="60" y="13"/>
                  </a:lnTo>
                  <a:lnTo>
                    <a:pt x="60" y="13"/>
                  </a:lnTo>
                  <a:lnTo>
                    <a:pt x="66" y="19"/>
                  </a:lnTo>
                  <a:lnTo>
                    <a:pt x="71" y="26"/>
                  </a:lnTo>
                  <a:lnTo>
                    <a:pt x="71" y="26"/>
                  </a:lnTo>
                  <a:lnTo>
                    <a:pt x="74" y="34"/>
                  </a:lnTo>
                  <a:lnTo>
                    <a:pt x="75" y="43"/>
                  </a:lnTo>
                  <a:lnTo>
                    <a:pt x="75" y="43"/>
                  </a:lnTo>
                  <a:lnTo>
                    <a:pt x="74" y="48"/>
                  </a:lnTo>
                  <a:lnTo>
                    <a:pt x="74" y="54"/>
                  </a:lnTo>
                  <a:lnTo>
                    <a:pt x="71" y="58"/>
                  </a:lnTo>
                  <a:lnTo>
                    <a:pt x="68" y="62"/>
                  </a:lnTo>
                  <a:lnTo>
                    <a:pt x="68" y="62"/>
                  </a:lnTo>
                  <a:lnTo>
                    <a:pt x="66" y="66"/>
                  </a:lnTo>
                  <a:lnTo>
                    <a:pt x="62" y="68"/>
                  </a:lnTo>
                  <a:lnTo>
                    <a:pt x="58" y="71"/>
                  </a:lnTo>
                  <a:lnTo>
                    <a:pt x="53" y="72"/>
                  </a:lnTo>
                  <a:lnTo>
                    <a:pt x="53" y="72"/>
                  </a:lnTo>
                  <a:lnTo>
                    <a:pt x="59" y="75"/>
                  </a:lnTo>
                  <a:lnTo>
                    <a:pt x="64" y="76"/>
                  </a:lnTo>
                  <a:lnTo>
                    <a:pt x="70" y="80"/>
                  </a:lnTo>
                  <a:lnTo>
                    <a:pt x="74" y="84"/>
                  </a:lnTo>
                  <a:lnTo>
                    <a:pt x="74" y="84"/>
                  </a:lnTo>
                  <a:lnTo>
                    <a:pt x="78" y="88"/>
                  </a:lnTo>
                  <a:lnTo>
                    <a:pt x="79" y="93"/>
                  </a:lnTo>
                  <a:lnTo>
                    <a:pt x="82" y="100"/>
                  </a:lnTo>
                  <a:lnTo>
                    <a:pt x="82" y="107"/>
                  </a:lnTo>
                  <a:lnTo>
                    <a:pt x="82" y="107"/>
                  </a:lnTo>
                  <a:lnTo>
                    <a:pt x="80" y="116"/>
                  </a:lnTo>
                  <a:lnTo>
                    <a:pt x="79" y="124"/>
                  </a:lnTo>
                  <a:lnTo>
                    <a:pt x="79" y="124"/>
                  </a:lnTo>
                  <a:lnTo>
                    <a:pt x="75" y="132"/>
                  </a:lnTo>
                  <a:lnTo>
                    <a:pt x="70" y="138"/>
                  </a:lnTo>
                  <a:lnTo>
                    <a:pt x="70" y="138"/>
                  </a:lnTo>
                  <a:lnTo>
                    <a:pt x="63" y="142"/>
                  </a:lnTo>
                  <a:lnTo>
                    <a:pt x="54" y="146"/>
                  </a:lnTo>
                  <a:lnTo>
                    <a:pt x="54" y="146"/>
                  </a:lnTo>
                  <a:lnTo>
                    <a:pt x="42" y="148"/>
                  </a:lnTo>
                  <a:lnTo>
                    <a:pt x="25" y="149"/>
                  </a:lnTo>
                  <a:lnTo>
                    <a:pt x="0" y="149"/>
                  </a:lnTo>
                  <a:lnTo>
                    <a:pt x="0" y="149"/>
                  </a:lnTo>
                  <a:close/>
                  <a:moveTo>
                    <a:pt x="180" y="149"/>
                  </a:moveTo>
                  <a:lnTo>
                    <a:pt x="180" y="6"/>
                  </a:lnTo>
                  <a:lnTo>
                    <a:pt x="193" y="6"/>
                  </a:lnTo>
                  <a:lnTo>
                    <a:pt x="193" y="136"/>
                  </a:lnTo>
                  <a:lnTo>
                    <a:pt x="241" y="136"/>
                  </a:lnTo>
                  <a:lnTo>
                    <a:pt x="241" y="149"/>
                  </a:lnTo>
                  <a:lnTo>
                    <a:pt x="180" y="149"/>
                  </a:lnTo>
                  <a:lnTo>
                    <a:pt x="180" y="149"/>
                  </a:lnTo>
                  <a:close/>
                  <a:moveTo>
                    <a:pt x="339" y="89"/>
                  </a:moveTo>
                  <a:lnTo>
                    <a:pt x="388" y="89"/>
                  </a:lnTo>
                  <a:lnTo>
                    <a:pt x="364" y="27"/>
                  </a:lnTo>
                  <a:lnTo>
                    <a:pt x="339" y="89"/>
                  </a:lnTo>
                  <a:lnTo>
                    <a:pt x="339" y="89"/>
                  </a:lnTo>
                  <a:close/>
                  <a:moveTo>
                    <a:pt x="302" y="149"/>
                  </a:moveTo>
                  <a:lnTo>
                    <a:pt x="364" y="1"/>
                  </a:lnTo>
                  <a:lnTo>
                    <a:pt x="425" y="149"/>
                  </a:lnTo>
                  <a:lnTo>
                    <a:pt x="410" y="149"/>
                  </a:lnTo>
                  <a:lnTo>
                    <a:pt x="392" y="100"/>
                  </a:lnTo>
                  <a:lnTo>
                    <a:pt x="334" y="100"/>
                  </a:lnTo>
                  <a:lnTo>
                    <a:pt x="316" y="149"/>
                  </a:lnTo>
                  <a:lnTo>
                    <a:pt x="302" y="149"/>
                  </a:lnTo>
                  <a:lnTo>
                    <a:pt x="302" y="149"/>
                  </a:lnTo>
                  <a:close/>
                  <a:moveTo>
                    <a:pt x="518" y="149"/>
                  </a:moveTo>
                  <a:lnTo>
                    <a:pt x="518" y="0"/>
                  </a:lnTo>
                  <a:lnTo>
                    <a:pt x="619" y="118"/>
                  </a:lnTo>
                  <a:lnTo>
                    <a:pt x="619" y="6"/>
                  </a:lnTo>
                  <a:lnTo>
                    <a:pt x="631" y="6"/>
                  </a:lnTo>
                  <a:lnTo>
                    <a:pt x="631" y="153"/>
                  </a:lnTo>
                  <a:lnTo>
                    <a:pt x="530" y="33"/>
                  </a:lnTo>
                  <a:lnTo>
                    <a:pt x="530" y="149"/>
                  </a:lnTo>
                  <a:lnTo>
                    <a:pt x="518" y="149"/>
                  </a:lnTo>
                  <a:lnTo>
                    <a:pt x="518" y="149"/>
                  </a:lnTo>
                  <a:close/>
                  <a:moveTo>
                    <a:pt x="738" y="149"/>
                  </a:moveTo>
                  <a:lnTo>
                    <a:pt x="738" y="6"/>
                  </a:lnTo>
                  <a:lnTo>
                    <a:pt x="751" y="6"/>
                  </a:lnTo>
                  <a:lnTo>
                    <a:pt x="751" y="72"/>
                  </a:lnTo>
                  <a:lnTo>
                    <a:pt x="815" y="6"/>
                  </a:lnTo>
                  <a:lnTo>
                    <a:pt x="832" y="6"/>
                  </a:lnTo>
                  <a:lnTo>
                    <a:pt x="765" y="74"/>
                  </a:lnTo>
                  <a:lnTo>
                    <a:pt x="835" y="149"/>
                  </a:lnTo>
                  <a:lnTo>
                    <a:pt x="816" y="149"/>
                  </a:lnTo>
                  <a:lnTo>
                    <a:pt x="751" y="76"/>
                  </a:lnTo>
                  <a:lnTo>
                    <a:pt x="751" y="149"/>
                  </a:lnTo>
                  <a:lnTo>
                    <a:pt x="738" y="149"/>
                  </a:lnTo>
                  <a:lnTo>
                    <a:pt x="738" y="149"/>
                  </a:lnTo>
                  <a:close/>
                </a:path>
              </a:pathLst>
            </a:custGeom>
            <a:solidFill>
              <a:srgbClr val="231F20"/>
            </a:solidFill>
            <a:ln>
              <a:noFill/>
            </a:ln>
          </p:spPr>
          <p:txBody>
            <a:bodyPr/>
            <a:lstStyle/>
            <a:p>
              <a:pPr>
                <a:defRPr/>
              </a:pPr>
              <a:endParaRPr lang="en-US" dirty="0"/>
            </a:p>
          </p:txBody>
        </p:sp>
        <p:sp>
          <p:nvSpPr>
            <p:cNvPr id="26" name="Freeform 6"/>
            <p:cNvSpPr>
              <a:spLocks noEditPoints="1"/>
            </p:cNvSpPr>
            <p:nvPr/>
          </p:nvSpPr>
          <p:spPr bwMode="gray">
            <a:xfrm>
              <a:off x="8197850" y="6450013"/>
              <a:ext cx="355600" cy="80963"/>
            </a:xfrm>
            <a:custGeom>
              <a:avLst/>
              <a:gdLst>
                <a:gd name="T0" fmla="*/ 25 w 672"/>
                <a:gd name="T1" fmla="*/ 70 h 154"/>
                <a:gd name="T2" fmla="*/ 41 w 672"/>
                <a:gd name="T3" fmla="*/ 68 h 154"/>
                <a:gd name="T4" fmla="*/ 50 w 672"/>
                <a:gd name="T5" fmla="*/ 64 h 154"/>
                <a:gd name="T6" fmla="*/ 57 w 672"/>
                <a:gd name="T7" fmla="*/ 51 h 154"/>
                <a:gd name="T8" fmla="*/ 57 w 672"/>
                <a:gd name="T9" fmla="*/ 38 h 154"/>
                <a:gd name="T10" fmla="*/ 50 w 672"/>
                <a:gd name="T11" fmla="*/ 23 h 154"/>
                <a:gd name="T12" fmla="*/ 41 w 672"/>
                <a:gd name="T13" fmla="*/ 19 h 154"/>
                <a:gd name="T14" fmla="*/ 12 w 672"/>
                <a:gd name="T15" fmla="*/ 17 h 154"/>
                <a:gd name="T16" fmla="*/ 70 w 672"/>
                <a:gd name="T17" fmla="*/ 149 h 154"/>
                <a:gd name="T18" fmla="*/ 12 w 672"/>
                <a:gd name="T19" fmla="*/ 149 h 154"/>
                <a:gd name="T20" fmla="*/ 25 w 672"/>
                <a:gd name="T21" fmla="*/ 6 h 154"/>
                <a:gd name="T22" fmla="*/ 46 w 672"/>
                <a:gd name="T23" fmla="*/ 9 h 154"/>
                <a:gd name="T24" fmla="*/ 61 w 672"/>
                <a:gd name="T25" fmla="*/ 15 h 154"/>
                <a:gd name="T26" fmla="*/ 71 w 672"/>
                <a:gd name="T27" fmla="*/ 35 h 154"/>
                <a:gd name="T28" fmla="*/ 71 w 672"/>
                <a:gd name="T29" fmla="*/ 52 h 154"/>
                <a:gd name="T30" fmla="*/ 62 w 672"/>
                <a:gd name="T31" fmla="*/ 71 h 154"/>
                <a:gd name="T32" fmla="*/ 50 w 672"/>
                <a:gd name="T33" fmla="*/ 78 h 154"/>
                <a:gd name="T34" fmla="*/ 86 w 672"/>
                <a:gd name="T35" fmla="*/ 149 h 154"/>
                <a:gd name="T36" fmla="*/ 221 w 672"/>
                <a:gd name="T37" fmla="*/ 141 h 154"/>
                <a:gd name="T38" fmla="*/ 246 w 672"/>
                <a:gd name="T39" fmla="*/ 136 h 154"/>
                <a:gd name="T40" fmla="*/ 266 w 672"/>
                <a:gd name="T41" fmla="*/ 122 h 154"/>
                <a:gd name="T42" fmla="*/ 279 w 672"/>
                <a:gd name="T43" fmla="*/ 101 h 154"/>
                <a:gd name="T44" fmla="*/ 284 w 672"/>
                <a:gd name="T45" fmla="*/ 78 h 154"/>
                <a:gd name="T46" fmla="*/ 279 w 672"/>
                <a:gd name="T47" fmla="*/ 54 h 154"/>
                <a:gd name="T48" fmla="*/ 266 w 672"/>
                <a:gd name="T49" fmla="*/ 33 h 154"/>
                <a:gd name="T50" fmla="*/ 246 w 672"/>
                <a:gd name="T51" fmla="*/ 19 h 154"/>
                <a:gd name="T52" fmla="*/ 221 w 672"/>
                <a:gd name="T53" fmla="*/ 14 h 154"/>
                <a:gd name="T54" fmla="*/ 197 w 672"/>
                <a:gd name="T55" fmla="*/ 19 h 154"/>
                <a:gd name="T56" fmla="*/ 178 w 672"/>
                <a:gd name="T57" fmla="*/ 33 h 154"/>
                <a:gd name="T58" fmla="*/ 164 w 672"/>
                <a:gd name="T59" fmla="*/ 54 h 154"/>
                <a:gd name="T60" fmla="*/ 159 w 672"/>
                <a:gd name="T61" fmla="*/ 78 h 154"/>
                <a:gd name="T62" fmla="*/ 164 w 672"/>
                <a:gd name="T63" fmla="*/ 101 h 154"/>
                <a:gd name="T64" fmla="*/ 178 w 672"/>
                <a:gd name="T65" fmla="*/ 122 h 154"/>
                <a:gd name="T66" fmla="*/ 197 w 672"/>
                <a:gd name="T67" fmla="*/ 136 h 154"/>
                <a:gd name="T68" fmla="*/ 221 w 672"/>
                <a:gd name="T69" fmla="*/ 141 h 154"/>
                <a:gd name="T70" fmla="*/ 296 w 672"/>
                <a:gd name="T71" fmla="*/ 92 h 154"/>
                <a:gd name="T72" fmla="*/ 285 w 672"/>
                <a:gd name="T73" fmla="*/ 118 h 154"/>
                <a:gd name="T74" fmla="*/ 263 w 672"/>
                <a:gd name="T75" fmla="*/ 140 h 154"/>
                <a:gd name="T76" fmla="*/ 237 w 672"/>
                <a:gd name="T77" fmla="*/ 150 h 154"/>
                <a:gd name="T78" fmla="*/ 207 w 672"/>
                <a:gd name="T79" fmla="*/ 150 h 154"/>
                <a:gd name="T80" fmla="*/ 180 w 672"/>
                <a:gd name="T81" fmla="*/ 140 h 154"/>
                <a:gd name="T82" fmla="*/ 158 w 672"/>
                <a:gd name="T83" fmla="*/ 118 h 154"/>
                <a:gd name="T84" fmla="*/ 147 w 672"/>
                <a:gd name="T85" fmla="*/ 92 h 154"/>
                <a:gd name="T86" fmla="*/ 147 w 672"/>
                <a:gd name="T87" fmla="*/ 63 h 154"/>
                <a:gd name="T88" fmla="*/ 158 w 672"/>
                <a:gd name="T89" fmla="*/ 35 h 154"/>
                <a:gd name="T90" fmla="*/ 179 w 672"/>
                <a:gd name="T91" fmla="*/ 15 h 154"/>
                <a:gd name="T92" fmla="*/ 207 w 672"/>
                <a:gd name="T93" fmla="*/ 4 h 154"/>
                <a:gd name="T94" fmla="*/ 237 w 672"/>
                <a:gd name="T95" fmla="*/ 4 h 154"/>
                <a:gd name="T96" fmla="*/ 264 w 672"/>
                <a:gd name="T97" fmla="*/ 15 h 154"/>
                <a:gd name="T98" fmla="*/ 285 w 672"/>
                <a:gd name="T99" fmla="*/ 35 h 154"/>
                <a:gd name="T100" fmla="*/ 296 w 672"/>
                <a:gd name="T101" fmla="*/ 63 h 154"/>
                <a:gd name="T102" fmla="*/ 443 w 672"/>
                <a:gd name="T103" fmla="*/ 154 h 154"/>
                <a:gd name="T104" fmla="*/ 370 w 672"/>
                <a:gd name="T105" fmla="*/ 149 h 154"/>
                <a:gd name="T106" fmla="*/ 498 w 672"/>
                <a:gd name="T107" fmla="*/ 0 h 154"/>
                <a:gd name="T108" fmla="*/ 493 w 672"/>
                <a:gd name="T109" fmla="*/ 39 h 154"/>
                <a:gd name="T110" fmla="*/ 602 w 672"/>
                <a:gd name="T111" fmla="*/ 149 h 154"/>
                <a:gd name="T112" fmla="*/ 672 w 672"/>
                <a:gd name="T113" fmla="*/ 18 h 154"/>
                <a:gd name="T114" fmla="*/ 672 w 672"/>
                <a:gd name="T115" fmla="*/ 63 h 154"/>
                <a:gd name="T116" fmla="*/ 615 w 672"/>
                <a:gd name="T117" fmla="*/ 136 h 154"/>
                <a:gd name="T118" fmla="*/ 602 w 672"/>
                <a:gd name="T119" fmla="*/ 149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72" h="154">
                  <a:moveTo>
                    <a:pt x="12" y="17"/>
                  </a:moveTo>
                  <a:lnTo>
                    <a:pt x="12" y="70"/>
                  </a:lnTo>
                  <a:lnTo>
                    <a:pt x="25" y="70"/>
                  </a:lnTo>
                  <a:lnTo>
                    <a:pt x="25" y="70"/>
                  </a:lnTo>
                  <a:lnTo>
                    <a:pt x="34" y="70"/>
                  </a:lnTo>
                  <a:lnTo>
                    <a:pt x="41" y="68"/>
                  </a:lnTo>
                  <a:lnTo>
                    <a:pt x="46" y="67"/>
                  </a:lnTo>
                  <a:lnTo>
                    <a:pt x="50" y="64"/>
                  </a:lnTo>
                  <a:lnTo>
                    <a:pt x="50" y="64"/>
                  </a:lnTo>
                  <a:lnTo>
                    <a:pt x="54" y="60"/>
                  </a:lnTo>
                  <a:lnTo>
                    <a:pt x="55" y="56"/>
                  </a:lnTo>
                  <a:lnTo>
                    <a:pt x="57" y="51"/>
                  </a:lnTo>
                  <a:lnTo>
                    <a:pt x="58" y="45"/>
                  </a:lnTo>
                  <a:lnTo>
                    <a:pt x="58" y="45"/>
                  </a:lnTo>
                  <a:lnTo>
                    <a:pt x="57" y="38"/>
                  </a:lnTo>
                  <a:lnTo>
                    <a:pt x="55" y="31"/>
                  </a:lnTo>
                  <a:lnTo>
                    <a:pt x="54" y="27"/>
                  </a:lnTo>
                  <a:lnTo>
                    <a:pt x="50" y="23"/>
                  </a:lnTo>
                  <a:lnTo>
                    <a:pt x="50" y="23"/>
                  </a:lnTo>
                  <a:lnTo>
                    <a:pt x="46" y="21"/>
                  </a:lnTo>
                  <a:lnTo>
                    <a:pt x="41" y="19"/>
                  </a:lnTo>
                  <a:lnTo>
                    <a:pt x="33" y="18"/>
                  </a:lnTo>
                  <a:lnTo>
                    <a:pt x="25" y="17"/>
                  </a:lnTo>
                  <a:lnTo>
                    <a:pt x="12" y="17"/>
                  </a:lnTo>
                  <a:lnTo>
                    <a:pt x="12" y="17"/>
                  </a:lnTo>
                  <a:close/>
                  <a:moveTo>
                    <a:pt x="86" y="149"/>
                  </a:moveTo>
                  <a:lnTo>
                    <a:pt x="70" y="149"/>
                  </a:lnTo>
                  <a:lnTo>
                    <a:pt x="20" y="80"/>
                  </a:lnTo>
                  <a:lnTo>
                    <a:pt x="12" y="80"/>
                  </a:lnTo>
                  <a:lnTo>
                    <a:pt x="12" y="149"/>
                  </a:lnTo>
                  <a:lnTo>
                    <a:pt x="0" y="149"/>
                  </a:lnTo>
                  <a:lnTo>
                    <a:pt x="0" y="6"/>
                  </a:lnTo>
                  <a:lnTo>
                    <a:pt x="25" y="6"/>
                  </a:lnTo>
                  <a:lnTo>
                    <a:pt x="25" y="6"/>
                  </a:lnTo>
                  <a:lnTo>
                    <a:pt x="37" y="6"/>
                  </a:lnTo>
                  <a:lnTo>
                    <a:pt x="46" y="9"/>
                  </a:lnTo>
                  <a:lnTo>
                    <a:pt x="54" y="12"/>
                  </a:lnTo>
                  <a:lnTo>
                    <a:pt x="61" y="15"/>
                  </a:lnTo>
                  <a:lnTo>
                    <a:pt x="61" y="15"/>
                  </a:lnTo>
                  <a:lnTo>
                    <a:pt x="65" y="21"/>
                  </a:lnTo>
                  <a:lnTo>
                    <a:pt x="68" y="27"/>
                  </a:lnTo>
                  <a:lnTo>
                    <a:pt x="71" y="35"/>
                  </a:lnTo>
                  <a:lnTo>
                    <a:pt x="71" y="45"/>
                  </a:lnTo>
                  <a:lnTo>
                    <a:pt x="71" y="45"/>
                  </a:lnTo>
                  <a:lnTo>
                    <a:pt x="71" y="52"/>
                  </a:lnTo>
                  <a:lnTo>
                    <a:pt x="68" y="59"/>
                  </a:lnTo>
                  <a:lnTo>
                    <a:pt x="66" y="66"/>
                  </a:lnTo>
                  <a:lnTo>
                    <a:pt x="62" y="71"/>
                  </a:lnTo>
                  <a:lnTo>
                    <a:pt x="62" y="71"/>
                  </a:lnTo>
                  <a:lnTo>
                    <a:pt x="57" y="75"/>
                  </a:lnTo>
                  <a:lnTo>
                    <a:pt x="50" y="78"/>
                  </a:lnTo>
                  <a:lnTo>
                    <a:pt x="42" y="80"/>
                  </a:lnTo>
                  <a:lnTo>
                    <a:pt x="34" y="80"/>
                  </a:lnTo>
                  <a:lnTo>
                    <a:pt x="86" y="149"/>
                  </a:lnTo>
                  <a:lnTo>
                    <a:pt x="86" y="149"/>
                  </a:lnTo>
                  <a:close/>
                  <a:moveTo>
                    <a:pt x="221" y="141"/>
                  </a:moveTo>
                  <a:lnTo>
                    <a:pt x="221" y="141"/>
                  </a:lnTo>
                  <a:lnTo>
                    <a:pt x="234" y="140"/>
                  </a:lnTo>
                  <a:lnTo>
                    <a:pt x="246" y="136"/>
                  </a:lnTo>
                  <a:lnTo>
                    <a:pt x="246" y="136"/>
                  </a:lnTo>
                  <a:lnTo>
                    <a:pt x="256" y="130"/>
                  </a:lnTo>
                  <a:lnTo>
                    <a:pt x="266" y="122"/>
                  </a:lnTo>
                  <a:lnTo>
                    <a:pt x="266" y="122"/>
                  </a:lnTo>
                  <a:lnTo>
                    <a:pt x="274" y="112"/>
                  </a:lnTo>
                  <a:lnTo>
                    <a:pt x="279" y="101"/>
                  </a:lnTo>
                  <a:lnTo>
                    <a:pt x="279" y="101"/>
                  </a:lnTo>
                  <a:lnTo>
                    <a:pt x="283" y="89"/>
                  </a:lnTo>
                  <a:lnTo>
                    <a:pt x="284" y="78"/>
                  </a:lnTo>
                  <a:lnTo>
                    <a:pt x="284" y="78"/>
                  </a:lnTo>
                  <a:lnTo>
                    <a:pt x="283" y="64"/>
                  </a:lnTo>
                  <a:lnTo>
                    <a:pt x="279" y="54"/>
                  </a:lnTo>
                  <a:lnTo>
                    <a:pt x="279" y="54"/>
                  </a:lnTo>
                  <a:lnTo>
                    <a:pt x="274" y="42"/>
                  </a:lnTo>
                  <a:lnTo>
                    <a:pt x="266" y="33"/>
                  </a:lnTo>
                  <a:lnTo>
                    <a:pt x="266" y="33"/>
                  </a:lnTo>
                  <a:lnTo>
                    <a:pt x="256" y="25"/>
                  </a:lnTo>
                  <a:lnTo>
                    <a:pt x="246" y="19"/>
                  </a:lnTo>
                  <a:lnTo>
                    <a:pt x="246" y="19"/>
                  </a:lnTo>
                  <a:lnTo>
                    <a:pt x="234" y="15"/>
                  </a:lnTo>
                  <a:lnTo>
                    <a:pt x="221" y="14"/>
                  </a:lnTo>
                  <a:lnTo>
                    <a:pt x="221" y="14"/>
                  </a:lnTo>
                  <a:lnTo>
                    <a:pt x="209" y="15"/>
                  </a:lnTo>
                  <a:lnTo>
                    <a:pt x="197" y="19"/>
                  </a:lnTo>
                  <a:lnTo>
                    <a:pt x="197" y="19"/>
                  </a:lnTo>
                  <a:lnTo>
                    <a:pt x="187" y="25"/>
                  </a:lnTo>
                  <a:lnTo>
                    <a:pt x="178" y="33"/>
                  </a:lnTo>
                  <a:lnTo>
                    <a:pt x="178" y="33"/>
                  </a:lnTo>
                  <a:lnTo>
                    <a:pt x="170" y="42"/>
                  </a:lnTo>
                  <a:lnTo>
                    <a:pt x="164" y="54"/>
                  </a:lnTo>
                  <a:lnTo>
                    <a:pt x="164" y="54"/>
                  </a:lnTo>
                  <a:lnTo>
                    <a:pt x="161" y="64"/>
                  </a:lnTo>
                  <a:lnTo>
                    <a:pt x="159" y="78"/>
                  </a:lnTo>
                  <a:lnTo>
                    <a:pt x="159" y="78"/>
                  </a:lnTo>
                  <a:lnTo>
                    <a:pt x="161" y="89"/>
                  </a:lnTo>
                  <a:lnTo>
                    <a:pt x="164" y="101"/>
                  </a:lnTo>
                  <a:lnTo>
                    <a:pt x="164" y="101"/>
                  </a:lnTo>
                  <a:lnTo>
                    <a:pt x="170" y="112"/>
                  </a:lnTo>
                  <a:lnTo>
                    <a:pt x="178" y="122"/>
                  </a:lnTo>
                  <a:lnTo>
                    <a:pt x="178" y="122"/>
                  </a:lnTo>
                  <a:lnTo>
                    <a:pt x="187" y="130"/>
                  </a:lnTo>
                  <a:lnTo>
                    <a:pt x="197" y="136"/>
                  </a:lnTo>
                  <a:lnTo>
                    <a:pt x="197" y="136"/>
                  </a:lnTo>
                  <a:lnTo>
                    <a:pt x="209" y="140"/>
                  </a:lnTo>
                  <a:lnTo>
                    <a:pt x="221" y="141"/>
                  </a:lnTo>
                  <a:lnTo>
                    <a:pt x="221" y="141"/>
                  </a:lnTo>
                  <a:close/>
                  <a:moveTo>
                    <a:pt x="297" y="78"/>
                  </a:moveTo>
                  <a:lnTo>
                    <a:pt x="297" y="78"/>
                  </a:lnTo>
                  <a:lnTo>
                    <a:pt x="296" y="92"/>
                  </a:lnTo>
                  <a:lnTo>
                    <a:pt x="292" y="107"/>
                  </a:lnTo>
                  <a:lnTo>
                    <a:pt x="292" y="107"/>
                  </a:lnTo>
                  <a:lnTo>
                    <a:pt x="285" y="118"/>
                  </a:lnTo>
                  <a:lnTo>
                    <a:pt x="275" y="130"/>
                  </a:lnTo>
                  <a:lnTo>
                    <a:pt x="275" y="130"/>
                  </a:lnTo>
                  <a:lnTo>
                    <a:pt x="263" y="140"/>
                  </a:lnTo>
                  <a:lnTo>
                    <a:pt x="251" y="146"/>
                  </a:lnTo>
                  <a:lnTo>
                    <a:pt x="251" y="146"/>
                  </a:lnTo>
                  <a:lnTo>
                    <a:pt x="237" y="150"/>
                  </a:lnTo>
                  <a:lnTo>
                    <a:pt x="221" y="152"/>
                  </a:lnTo>
                  <a:lnTo>
                    <a:pt x="221" y="152"/>
                  </a:lnTo>
                  <a:lnTo>
                    <a:pt x="207" y="150"/>
                  </a:lnTo>
                  <a:lnTo>
                    <a:pt x="192" y="146"/>
                  </a:lnTo>
                  <a:lnTo>
                    <a:pt x="192" y="146"/>
                  </a:lnTo>
                  <a:lnTo>
                    <a:pt x="180" y="140"/>
                  </a:lnTo>
                  <a:lnTo>
                    <a:pt x="168" y="130"/>
                  </a:lnTo>
                  <a:lnTo>
                    <a:pt x="168" y="130"/>
                  </a:lnTo>
                  <a:lnTo>
                    <a:pt x="158" y="118"/>
                  </a:lnTo>
                  <a:lnTo>
                    <a:pt x="151" y="105"/>
                  </a:lnTo>
                  <a:lnTo>
                    <a:pt x="151" y="105"/>
                  </a:lnTo>
                  <a:lnTo>
                    <a:pt x="147" y="92"/>
                  </a:lnTo>
                  <a:lnTo>
                    <a:pt x="146" y="78"/>
                  </a:lnTo>
                  <a:lnTo>
                    <a:pt x="146" y="78"/>
                  </a:lnTo>
                  <a:lnTo>
                    <a:pt x="147" y="63"/>
                  </a:lnTo>
                  <a:lnTo>
                    <a:pt x="151" y="48"/>
                  </a:lnTo>
                  <a:lnTo>
                    <a:pt x="151" y="48"/>
                  </a:lnTo>
                  <a:lnTo>
                    <a:pt x="158" y="35"/>
                  </a:lnTo>
                  <a:lnTo>
                    <a:pt x="168" y="25"/>
                  </a:lnTo>
                  <a:lnTo>
                    <a:pt x="168" y="25"/>
                  </a:lnTo>
                  <a:lnTo>
                    <a:pt x="179" y="15"/>
                  </a:lnTo>
                  <a:lnTo>
                    <a:pt x="192" y="9"/>
                  </a:lnTo>
                  <a:lnTo>
                    <a:pt x="192" y="9"/>
                  </a:lnTo>
                  <a:lnTo>
                    <a:pt x="207" y="4"/>
                  </a:lnTo>
                  <a:lnTo>
                    <a:pt x="221" y="2"/>
                  </a:lnTo>
                  <a:lnTo>
                    <a:pt x="221" y="2"/>
                  </a:lnTo>
                  <a:lnTo>
                    <a:pt x="237" y="4"/>
                  </a:lnTo>
                  <a:lnTo>
                    <a:pt x="251" y="9"/>
                  </a:lnTo>
                  <a:lnTo>
                    <a:pt x="251" y="9"/>
                  </a:lnTo>
                  <a:lnTo>
                    <a:pt x="264" y="15"/>
                  </a:lnTo>
                  <a:lnTo>
                    <a:pt x="275" y="25"/>
                  </a:lnTo>
                  <a:lnTo>
                    <a:pt x="275" y="25"/>
                  </a:lnTo>
                  <a:lnTo>
                    <a:pt x="285" y="35"/>
                  </a:lnTo>
                  <a:lnTo>
                    <a:pt x="292" y="48"/>
                  </a:lnTo>
                  <a:lnTo>
                    <a:pt x="292" y="48"/>
                  </a:lnTo>
                  <a:lnTo>
                    <a:pt x="296" y="63"/>
                  </a:lnTo>
                  <a:lnTo>
                    <a:pt x="297" y="78"/>
                  </a:lnTo>
                  <a:lnTo>
                    <a:pt x="297" y="78"/>
                  </a:lnTo>
                  <a:close/>
                  <a:moveTo>
                    <a:pt x="443" y="154"/>
                  </a:moveTo>
                  <a:lnTo>
                    <a:pt x="393" y="39"/>
                  </a:lnTo>
                  <a:lnTo>
                    <a:pt x="383" y="149"/>
                  </a:lnTo>
                  <a:lnTo>
                    <a:pt x="370" y="149"/>
                  </a:lnTo>
                  <a:lnTo>
                    <a:pt x="388" y="0"/>
                  </a:lnTo>
                  <a:lnTo>
                    <a:pt x="443" y="126"/>
                  </a:lnTo>
                  <a:lnTo>
                    <a:pt x="498" y="0"/>
                  </a:lnTo>
                  <a:lnTo>
                    <a:pt x="517" y="149"/>
                  </a:lnTo>
                  <a:lnTo>
                    <a:pt x="504" y="149"/>
                  </a:lnTo>
                  <a:lnTo>
                    <a:pt x="493" y="39"/>
                  </a:lnTo>
                  <a:lnTo>
                    <a:pt x="443" y="154"/>
                  </a:lnTo>
                  <a:lnTo>
                    <a:pt x="443" y="154"/>
                  </a:lnTo>
                  <a:close/>
                  <a:moveTo>
                    <a:pt x="602" y="149"/>
                  </a:moveTo>
                  <a:lnTo>
                    <a:pt x="602" y="6"/>
                  </a:lnTo>
                  <a:lnTo>
                    <a:pt x="672" y="6"/>
                  </a:lnTo>
                  <a:lnTo>
                    <a:pt x="672" y="18"/>
                  </a:lnTo>
                  <a:lnTo>
                    <a:pt x="615" y="18"/>
                  </a:lnTo>
                  <a:lnTo>
                    <a:pt x="615" y="63"/>
                  </a:lnTo>
                  <a:lnTo>
                    <a:pt x="672" y="63"/>
                  </a:lnTo>
                  <a:lnTo>
                    <a:pt x="672" y="75"/>
                  </a:lnTo>
                  <a:lnTo>
                    <a:pt x="615" y="75"/>
                  </a:lnTo>
                  <a:lnTo>
                    <a:pt x="615" y="136"/>
                  </a:lnTo>
                  <a:lnTo>
                    <a:pt x="672" y="136"/>
                  </a:lnTo>
                  <a:lnTo>
                    <a:pt x="672" y="149"/>
                  </a:lnTo>
                  <a:lnTo>
                    <a:pt x="602" y="149"/>
                  </a:lnTo>
                  <a:lnTo>
                    <a:pt x="602" y="149"/>
                  </a:lnTo>
                  <a:close/>
                </a:path>
              </a:pathLst>
            </a:custGeom>
            <a:solidFill>
              <a:srgbClr val="231F20"/>
            </a:solidFill>
            <a:ln>
              <a:noFill/>
            </a:ln>
          </p:spPr>
          <p:txBody>
            <a:bodyPr/>
            <a:lstStyle/>
            <a:p>
              <a:pPr>
                <a:defRPr/>
              </a:pPr>
              <a:endParaRPr lang="en-US" dirty="0"/>
            </a:p>
          </p:txBody>
        </p:sp>
        <p:sp>
          <p:nvSpPr>
            <p:cNvPr id="27" name="Freeform 7"/>
            <p:cNvSpPr>
              <a:spLocks noEditPoints="1"/>
            </p:cNvSpPr>
            <p:nvPr/>
          </p:nvSpPr>
          <p:spPr bwMode="gray">
            <a:xfrm>
              <a:off x="8609013" y="6486525"/>
              <a:ext cx="55563" cy="42863"/>
            </a:xfrm>
            <a:custGeom>
              <a:avLst/>
              <a:gdLst>
                <a:gd name="T0" fmla="*/ 0 w 104"/>
                <a:gd name="T1" fmla="*/ 79 h 79"/>
                <a:gd name="T2" fmla="*/ 0 w 104"/>
                <a:gd name="T3" fmla="*/ 0 h 79"/>
                <a:gd name="T4" fmla="*/ 5 w 104"/>
                <a:gd name="T5" fmla="*/ 0 h 79"/>
                <a:gd name="T6" fmla="*/ 5 w 104"/>
                <a:gd name="T7" fmla="*/ 71 h 79"/>
                <a:gd name="T8" fmla="*/ 26 w 104"/>
                <a:gd name="T9" fmla="*/ 71 h 79"/>
                <a:gd name="T10" fmla="*/ 26 w 104"/>
                <a:gd name="T11" fmla="*/ 79 h 79"/>
                <a:gd name="T12" fmla="*/ 0 w 104"/>
                <a:gd name="T13" fmla="*/ 79 h 79"/>
                <a:gd name="T14" fmla="*/ 0 w 104"/>
                <a:gd name="T15" fmla="*/ 79 h 79"/>
                <a:gd name="T16" fmla="*/ 36 w 104"/>
                <a:gd name="T17" fmla="*/ 79 h 79"/>
                <a:gd name="T18" fmla="*/ 36 w 104"/>
                <a:gd name="T19" fmla="*/ 0 h 79"/>
                <a:gd name="T20" fmla="*/ 41 w 104"/>
                <a:gd name="T21" fmla="*/ 0 h 79"/>
                <a:gd name="T22" fmla="*/ 41 w 104"/>
                <a:gd name="T23" fmla="*/ 71 h 79"/>
                <a:gd name="T24" fmla="*/ 63 w 104"/>
                <a:gd name="T25" fmla="*/ 71 h 79"/>
                <a:gd name="T26" fmla="*/ 63 w 104"/>
                <a:gd name="T27" fmla="*/ 79 h 79"/>
                <a:gd name="T28" fmla="*/ 36 w 104"/>
                <a:gd name="T29" fmla="*/ 79 h 79"/>
                <a:gd name="T30" fmla="*/ 36 w 104"/>
                <a:gd name="T31" fmla="*/ 79 h 79"/>
                <a:gd name="T32" fmla="*/ 71 w 104"/>
                <a:gd name="T33" fmla="*/ 79 h 79"/>
                <a:gd name="T34" fmla="*/ 71 w 104"/>
                <a:gd name="T35" fmla="*/ 0 h 79"/>
                <a:gd name="T36" fmla="*/ 83 w 104"/>
                <a:gd name="T37" fmla="*/ 0 h 79"/>
                <a:gd name="T38" fmla="*/ 83 w 104"/>
                <a:gd name="T39" fmla="*/ 0 h 79"/>
                <a:gd name="T40" fmla="*/ 92 w 104"/>
                <a:gd name="T41" fmla="*/ 0 h 79"/>
                <a:gd name="T42" fmla="*/ 92 w 104"/>
                <a:gd name="T43" fmla="*/ 0 h 79"/>
                <a:gd name="T44" fmla="*/ 99 w 104"/>
                <a:gd name="T45" fmla="*/ 4 h 79"/>
                <a:gd name="T46" fmla="*/ 99 w 104"/>
                <a:gd name="T47" fmla="*/ 4 h 79"/>
                <a:gd name="T48" fmla="*/ 101 w 104"/>
                <a:gd name="T49" fmla="*/ 6 h 79"/>
                <a:gd name="T50" fmla="*/ 103 w 104"/>
                <a:gd name="T51" fmla="*/ 10 h 79"/>
                <a:gd name="T52" fmla="*/ 103 w 104"/>
                <a:gd name="T53" fmla="*/ 10 h 79"/>
                <a:gd name="T54" fmla="*/ 104 w 104"/>
                <a:gd name="T55" fmla="*/ 15 h 79"/>
                <a:gd name="T56" fmla="*/ 104 w 104"/>
                <a:gd name="T57" fmla="*/ 21 h 79"/>
                <a:gd name="T58" fmla="*/ 104 w 104"/>
                <a:gd name="T59" fmla="*/ 21 h 79"/>
                <a:gd name="T60" fmla="*/ 103 w 104"/>
                <a:gd name="T61" fmla="*/ 30 h 79"/>
                <a:gd name="T62" fmla="*/ 101 w 104"/>
                <a:gd name="T63" fmla="*/ 34 h 79"/>
                <a:gd name="T64" fmla="*/ 99 w 104"/>
                <a:gd name="T65" fmla="*/ 38 h 79"/>
                <a:gd name="T66" fmla="*/ 99 w 104"/>
                <a:gd name="T67" fmla="*/ 38 h 79"/>
                <a:gd name="T68" fmla="*/ 96 w 104"/>
                <a:gd name="T69" fmla="*/ 39 h 79"/>
                <a:gd name="T70" fmla="*/ 93 w 104"/>
                <a:gd name="T71" fmla="*/ 42 h 79"/>
                <a:gd name="T72" fmla="*/ 84 w 104"/>
                <a:gd name="T73" fmla="*/ 43 h 79"/>
                <a:gd name="T74" fmla="*/ 78 w 104"/>
                <a:gd name="T75" fmla="*/ 43 h 79"/>
                <a:gd name="T76" fmla="*/ 78 w 104"/>
                <a:gd name="T77" fmla="*/ 79 h 79"/>
                <a:gd name="T78" fmla="*/ 71 w 104"/>
                <a:gd name="T79" fmla="*/ 79 h 79"/>
                <a:gd name="T80" fmla="*/ 71 w 104"/>
                <a:gd name="T81" fmla="*/ 79 h 79"/>
                <a:gd name="T82" fmla="*/ 78 w 104"/>
                <a:gd name="T83" fmla="*/ 37 h 79"/>
                <a:gd name="T84" fmla="*/ 82 w 104"/>
                <a:gd name="T85" fmla="*/ 37 h 79"/>
                <a:gd name="T86" fmla="*/ 82 w 104"/>
                <a:gd name="T87" fmla="*/ 37 h 79"/>
                <a:gd name="T88" fmla="*/ 90 w 104"/>
                <a:gd name="T89" fmla="*/ 35 h 79"/>
                <a:gd name="T90" fmla="*/ 95 w 104"/>
                <a:gd name="T91" fmla="*/ 33 h 79"/>
                <a:gd name="T92" fmla="*/ 95 w 104"/>
                <a:gd name="T93" fmla="*/ 33 h 79"/>
                <a:gd name="T94" fmla="*/ 97 w 104"/>
                <a:gd name="T95" fmla="*/ 29 h 79"/>
                <a:gd name="T96" fmla="*/ 99 w 104"/>
                <a:gd name="T97" fmla="*/ 21 h 79"/>
                <a:gd name="T98" fmla="*/ 99 w 104"/>
                <a:gd name="T99" fmla="*/ 21 h 79"/>
                <a:gd name="T100" fmla="*/ 97 w 104"/>
                <a:gd name="T101" fmla="*/ 15 h 79"/>
                <a:gd name="T102" fmla="*/ 97 w 104"/>
                <a:gd name="T103" fmla="*/ 15 h 79"/>
                <a:gd name="T104" fmla="*/ 95 w 104"/>
                <a:gd name="T105" fmla="*/ 10 h 79"/>
                <a:gd name="T106" fmla="*/ 95 w 104"/>
                <a:gd name="T107" fmla="*/ 10 h 79"/>
                <a:gd name="T108" fmla="*/ 93 w 104"/>
                <a:gd name="T109" fmla="*/ 8 h 79"/>
                <a:gd name="T110" fmla="*/ 91 w 104"/>
                <a:gd name="T111" fmla="*/ 6 h 79"/>
                <a:gd name="T112" fmla="*/ 91 w 104"/>
                <a:gd name="T113" fmla="*/ 6 h 79"/>
                <a:gd name="T114" fmla="*/ 82 w 104"/>
                <a:gd name="T115" fmla="*/ 5 h 79"/>
                <a:gd name="T116" fmla="*/ 78 w 104"/>
                <a:gd name="T117" fmla="*/ 5 h 79"/>
                <a:gd name="T118" fmla="*/ 78 w 104"/>
                <a:gd name="T119" fmla="*/ 37 h 79"/>
                <a:gd name="T120" fmla="*/ 78 w 104"/>
                <a:gd name="T121" fmla="*/ 37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4" h="79">
                  <a:moveTo>
                    <a:pt x="0" y="79"/>
                  </a:moveTo>
                  <a:lnTo>
                    <a:pt x="0" y="0"/>
                  </a:lnTo>
                  <a:lnTo>
                    <a:pt x="5" y="0"/>
                  </a:lnTo>
                  <a:lnTo>
                    <a:pt x="5" y="71"/>
                  </a:lnTo>
                  <a:lnTo>
                    <a:pt x="26" y="71"/>
                  </a:lnTo>
                  <a:lnTo>
                    <a:pt x="26" y="79"/>
                  </a:lnTo>
                  <a:lnTo>
                    <a:pt x="0" y="79"/>
                  </a:lnTo>
                  <a:lnTo>
                    <a:pt x="0" y="79"/>
                  </a:lnTo>
                  <a:close/>
                  <a:moveTo>
                    <a:pt x="36" y="79"/>
                  </a:moveTo>
                  <a:lnTo>
                    <a:pt x="36" y="0"/>
                  </a:lnTo>
                  <a:lnTo>
                    <a:pt x="41" y="0"/>
                  </a:lnTo>
                  <a:lnTo>
                    <a:pt x="41" y="71"/>
                  </a:lnTo>
                  <a:lnTo>
                    <a:pt x="63" y="71"/>
                  </a:lnTo>
                  <a:lnTo>
                    <a:pt x="63" y="79"/>
                  </a:lnTo>
                  <a:lnTo>
                    <a:pt x="36" y="79"/>
                  </a:lnTo>
                  <a:lnTo>
                    <a:pt x="36" y="79"/>
                  </a:lnTo>
                  <a:close/>
                  <a:moveTo>
                    <a:pt x="71" y="79"/>
                  </a:moveTo>
                  <a:lnTo>
                    <a:pt x="71" y="0"/>
                  </a:lnTo>
                  <a:lnTo>
                    <a:pt x="83" y="0"/>
                  </a:lnTo>
                  <a:lnTo>
                    <a:pt x="83" y="0"/>
                  </a:lnTo>
                  <a:lnTo>
                    <a:pt x="92" y="0"/>
                  </a:lnTo>
                  <a:lnTo>
                    <a:pt x="92" y="0"/>
                  </a:lnTo>
                  <a:lnTo>
                    <a:pt x="99" y="4"/>
                  </a:lnTo>
                  <a:lnTo>
                    <a:pt x="99" y="4"/>
                  </a:lnTo>
                  <a:lnTo>
                    <a:pt x="101" y="6"/>
                  </a:lnTo>
                  <a:lnTo>
                    <a:pt x="103" y="10"/>
                  </a:lnTo>
                  <a:lnTo>
                    <a:pt x="103" y="10"/>
                  </a:lnTo>
                  <a:lnTo>
                    <a:pt x="104" y="15"/>
                  </a:lnTo>
                  <a:lnTo>
                    <a:pt x="104" y="21"/>
                  </a:lnTo>
                  <a:lnTo>
                    <a:pt x="104" y="21"/>
                  </a:lnTo>
                  <a:lnTo>
                    <a:pt x="103" y="30"/>
                  </a:lnTo>
                  <a:lnTo>
                    <a:pt x="101" y="34"/>
                  </a:lnTo>
                  <a:lnTo>
                    <a:pt x="99" y="38"/>
                  </a:lnTo>
                  <a:lnTo>
                    <a:pt x="99" y="38"/>
                  </a:lnTo>
                  <a:lnTo>
                    <a:pt x="96" y="39"/>
                  </a:lnTo>
                  <a:lnTo>
                    <a:pt x="93" y="42"/>
                  </a:lnTo>
                  <a:lnTo>
                    <a:pt x="84" y="43"/>
                  </a:lnTo>
                  <a:lnTo>
                    <a:pt x="78" y="43"/>
                  </a:lnTo>
                  <a:lnTo>
                    <a:pt x="78" y="79"/>
                  </a:lnTo>
                  <a:lnTo>
                    <a:pt x="71" y="79"/>
                  </a:lnTo>
                  <a:lnTo>
                    <a:pt x="71" y="79"/>
                  </a:lnTo>
                  <a:close/>
                  <a:moveTo>
                    <a:pt x="78" y="37"/>
                  </a:moveTo>
                  <a:lnTo>
                    <a:pt x="82" y="37"/>
                  </a:lnTo>
                  <a:lnTo>
                    <a:pt x="82" y="37"/>
                  </a:lnTo>
                  <a:lnTo>
                    <a:pt x="90" y="35"/>
                  </a:lnTo>
                  <a:lnTo>
                    <a:pt x="95" y="33"/>
                  </a:lnTo>
                  <a:lnTo>
                    <a:pt x="95" y="33"/>
                  </a:lnTo>
                  <a:lnTo>
                    <a:pt x="97" y="29"/>
                  </a:lnTo>
                  <a:lnTo>
                    <a:pt x="99" y="21"/>
                  </a:lnTo>
                  <a:lnTo>
                    <a:pt x="99" y="21"/>
                  </a:lnTo>
                  <a:lnTo>
                    <a:pt x="97" y="15"/>
                  </a:lnTo>
                  <a:lnTo>
                    <a:pt x="97" y="15"/>
                  </a:lnTo>
                  <a:lnTo>
                    <a:pt x="95" y="10"/>
                  </a:lnTo>
                  <a:lnTo>
                    <a:pt x="95" y="10"/>
                  </a:lnTo>
                  <a:lnTo>
                    <a:pt x="93" y="8"/>
                  </a:lnTo>
                  <a:lnTo>
                    <a:pt x="91" y="6"/>
                  </a:lnTo>
                  <a:lnTo>
                    <a:pt x="91" y="6"/>
                  </a:lnTo>
                  <a:lnTo>
                    <a:pt x="82" y="5"/>
                  </a:lnTo>
                  <a:lnTo>
                    <a:pt x="78" y="5"/>
                  </a:lnTo>
                  <a:lnTo>
                    <a:pt x="78" y="37"/>
                  </a:lnTo>
                  <a:lnTo>
                    <a:pt x="78" y="37"/>
                  </a:lnTo>
                  <a:close/>
                </a:path>
              </a:pathLst>
            </a:custGeom>
            <a:solidFill>
              <a:srgbClr val="231F20"/>
            </a:solidFill>
            <a:ln>
              <a:noFill/>
            </a:ln>
          </p:spPr>
          <p:txBody>
            <a:bodyPr/>
            <a:lstStyle/>
            <a:p>
              <a:pPr>
                <a:defRPr/>
              </a:pPr>
              <a:endParaRPr lang="en-US" dirty="0"/>
            </a:p>
          </p:txBody>
        </p:sp>
        <p:sp>
          <p:nvSpPr>
            <p:cNvPr id="28" name="Freeform 8"/>
            <p:cNvSpPr>
              <a:spLocks noEditPoints="1"/>
            </p:cNvSpPr>
            <p:nvPr/>
          </p:nvSpPr>
          <p:spPr bwMode="gray">
            <a:xfrm>
              <a:off x="8194675" y="6561138"/>
              <a:ext cx="284163" cy="33338"/>
            </a:xfrm>
            <a:custGeom>
              <a:avLst/>
              <a:gdLst>
                <a:gd name="T0" fmla="*/ 25 w 537"/>
                <a:gd name="T1" fmla="*/ 5 h 63"/>
                <a:gd name="T2" fmla="*/ 5 w 537"/>
                <a:gd name="T3" fmla="*/ 31 h 63"/>
                <a:gd name="T4" fmla="*/ 19 w 537"/>
                <a:gd name="T5" fmla="*/ 55 h 63"/>
                <a:gd name="T6" fmla="*/ 48 w 537"/>
                <a:gd name="T7" fmla="*/ 56 h 63"/>
                <a:gd name="T8" fmla="*/ 13 w 537"/>
                <a:gd name="T9" fmla="*/ 56 h 63"/>
                <a:gd name="T10" fmla="*/ 0 w 537"/>
                <a:gd name="T11" fmla="*/ 25 h 63"/>
                <a:gd name="T12" fmla="*/ 23 w 537"/>
                <a:gd name="T13" fmla="*/ 1 h 63"/>
                <a:gd name="T14" fmla="*/ 48 w 537"/>
                <a:gd name="T15" fmla="*/ 11 h 63"/>
                <a:gd name="T16" fmla="*/ 113 w 537"/>
                <a:gd name="T17" fmla="*/ 46 h 63"/>
                <a:gd name="T18" fmla="*/ 113 w 537"/>
                <a:gd name="T19" fmla="*/ 17 h 63"/>
                <a:gd name="T20" fmla="*/ 86 w 537"/>
                <a:gd name="T21" fmla="*/ 5 h 63"/>
                <a:gd name="T22" fmla="*/ 65 w 537"/>
                <a:gd name="T23" fmla="*/ 26 h 63"/>
                <a:gd name="T24" fmla="*/ 77 w 537"/>
                <a:gd name="T25" fmla="*/ 52 h 63"/>
                <a:gd name="T26" fmla="*/ 119 w 537"/>
                <a:gd name="T27" fmla="*/ 42 h 63"/>
                <a:gd name="T28" fmla="*/ 90 w 537"/>
                <a:gd name="T29" fmla="*/ 62 h 63"/>
                <a:gd name="T30" fmla="*/ 63 w 537"/>
                <a:gd name="T31" fmla="*/ 42 h 63"/>
                <a:gd name="T32" fmla="*/ 69 w 537"/>
                <a:gd name="T33" fmla="*/ 9 h 63"/>
                <a:gd name="T34" fmla="*/ 103 w 537"/>
                <a:gd name="T35" fmla="*/ 2 h 63"/>
                <a:gd name="T36" fmla="*/ 122 w 537"/>
                <a:gd name="T37" fmla="*/ 31 h 63"/>
                <a:gd name="T38" fmla="*/ 149 w 537"/>
                <a:gd name="T39" fmla="*/ 55 h 63"/>
                <a:gd name="T40" fmla="*/ 177 w 537"/>
                <a:gd name="T41" fmla="*/ 1 h 63"/>
                <a:gd name="T42" fmla="*/ 161 w 537"/>
                <a:gd name="T43" fmla="*/ 62 h 63"/>
                <a:gd name="T44" fmla="*/ 136 w 537"/>
                <a:gd name="T45" fmla="*/ 48 h 63"/>
                <a:gd name="T46" fmla="*/ 240 w 537"/>
                <a:gd name="T47" fmla="*/ 63 h 63"/>
                <a:gd name="T48" fmla="*/ 265 w 537"/>
                <a:gd name="T49" fmla="*/ 54 h 63"/>
                <a:gd name="T50" fmla="*/ 285 w 537"/>
                <a:gd name="T51" fmla="*/ 45 h 63"/>
                <a:gd name="T52" fmla="*/ 262 w 537"/>
                <a:gd name="T53" fmla="*/ 22 h 63"/>
                <a:gd name="T54" fmla="*/ 274 w 537"/>
                <a:gd name="T55" fmla="*/ 0 h 63"/>
                <a:gd name="T56" fmla="*/ 281 w 537"/>
                <a:gd name="T57" fmla="*/ 8 h 63"/>
                <a:gd name="T58" fmla="*/ 264 w 537"/>
                <a:gd name="T59" fmla="*/ 14 h 63"/>
                <a:gd name="T60" fmla="*/ 284 w 537"/>
                <a:gd name="T61" fmla="*/ 31 h 63"/>
                <a:gd name="T62" fmla="*/ 280 w 537"/>
                <a:gd name="T63" fmla="*/ 60 h 63"/>
                <a:gd name="T64" fmla="*/ 309 w 537"/>
                <a:gd name="T65" fmla="*/ 62 h 63"/>
                <a:gd name="T66" fmla="*/ 314 w 537"/>
                <a:gd name="T67" fmla="*/ 56 h 63"/>
                <a:gd name="T68" fmla="*/ 378 w 537"/>
                <a:gd name="T69" fmla="*/ 56 h 63"/>
                <a:gd name="T70" fmla="*/ 429 w 537"/>
                <a:gd name="T71" fmla="*/ 52 h 63"/>
                <a:gd name="T72" fmla="*/ 440 w 537"/>
                <a:gd name="T73" fmla="*/ 26 h 63"/>
                <a:gd name="T74" fmla="*/ 420 w 537"/>
                <a:gd name="T75" fmla="*/ 5 h 63"/>
                <a:gd name="T76" fmla="*/ 394 w 537"/>
                <a:gd name="T77" fmla="*/ 17 h 63"/>
                <a:gd name="T78" fmla="*/ 394 w 537"/>
                <a:gd name="T79" fmla="*/ 46 h 63"/>
                <a:gd name="T80" fmla="*/ 447 w 537"/>
                <a:gd name="T81" fmla="*/ 31 h 63"/>
                <a:gd name="T82" fmla="*/ 427 w 537"/>
                <a:gd name="T83" fmla="*/ 59 h 63"/>
                <a:gd name="T84" fmla="*/ 393 w 537"/>
                <a:gd name="T85" fmla="*/ 52 h 63"/>
                <a:gd name="T86" fmla="*/ 386 w 537"/>
                <a:gd name="T87" fmla="*/ 19 h 63"/>
                <a:gd name="T88" fmla="*/ 415 w 537"/>
                <a:gd name="T89" fmla="*/ 0 h 63"/>
                <a:gd name="T90" fmla="*/ 444 w 537"/>
                <a:gd name="T91" fmla="*/ 19 h 63"/>
                <a:gd name="T92" fmla="*/ 474 w 537"/>
                <a:gd name="T93" fmla="*/ 29 h 63"/>
                <a:gd name="T94" fmla="*/ 474 w 537"/>
                <a:gd name="T95" fmla="*/ 9 h 63"/>
                <a:gd name="T96" fmla="*/ 457 w 537"/>
                <a:gd name="T97" fmla="*/ 62 h 63"/>
                <a:gd name="T98" fmla="*/ 486 w 537"/>
                <a:gd name="T99" fmla="*/ 19 h 63"/>
                <a:gd name="T100" fmla="*/ 508 w 537"/>
                <a:gd name="T101" fmla="*/ 47 h 63"/>
                <a:gd name="T102" fmla="*/ 529 w 537"/>
                <a:gd name="T103" fmla="*/ 54 h 63"/>
                <a:gd name="T104" fmla="*/ 521 w 537"/>
                <a:gd name="T105" fmla="*/ 31 h 63"/>
                <a:gd name="T106" fmla="*/ 511 w 537"/>
                <a:gd name="T107" fmla="*/ 4 h 63"/>
                <a:gd name="T108" fmla="*/ 535 w 537"/>
                <a:gd name="T109" fmla="*/ 8 h 63"/>
                <a:gd name="T110" fmla="*/ 515 w 537"/>
                <a:gd name="T111" fmla="*/ 8 h 63"/>
                <a:gd name="T112" fmla="*/ 523 w 537"/>
                <a:gd name="T113" fmla="*/ 26 h 63"/>
                <a:gd name="T114" fmla="*/ 536 w 537"/>
                <a:gd name="T115" fmla="*/ 51 h 63"/>
                <a:gd name="T116" fmla="*/ 507 w 537"/>
                <a:gd name="T117" fmla="*/ 5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7" h="63">
                  <a:moveTo>
                    <a:pt x="48" y="11"/>
                  </a:moveTo>
                  <a:lnTo>
                    <a:pt x="48" y="11"/>
                  </a:lnTo>
                  <a:lnTo>
                    <a:pt x="44" y="9"/>
                  </a:lnTo>
                  <a:lnTo>
                    <a:pt x="40" y="6"/>
                  </a:lnTo>
                  <a:lnTo>
                    <a:pt x="40" y="6"/>
                  </a:lnTo>
                  <a:lnTo>
                    <a:pt x="35" y="5"/>
                  </a:lnTo>
                  <a:lnTo>
                    <a:pt x="30" y="5"/>
                  </a:lnTo>
                  <a:lnTo>
                    <a:pt x="30" y="5"/>
                  </a:lnTo>
                  <a:lnTo>
                    <a:pt x="25" y="5"/>
                  </a:lnTo>
                  <a:lnTo>
                    <a:pt x="21" y="6"/>
                  </a:lnTo>
                  <a:lnTo>
                    <a:pt x="15" y="9"/>
                  </a:lnTo>
                  <a:lnTo>
                    <a:pt x="11" y="11"/>
                  </a:lnTo>
                  <a:lnTo>
                    <a:pt x="11" y="11"/>
                  </a:lnTo>
                  <a:lnTo>
                    <a:pt x="9" y="15"/>
                  </a:lnTo>
                  <a:lnTo>
                    <a:pt x="6" y="21"/>
                  </a:lnTo>
                  <a:lnTo>
                    <a:pt x="5" y="25"/>
                  </a:lnTo>
                  <a:lnTo>
                    <a:pt x="5" y="31"/>
                  </a:lnTo>
                  <a:lnTo>
                    <a:pt x="5" y="31"/>
                  </a:lnTo>
                  <a:lnTo>
                    <a:pt x="5" y="37"/>
                  </a:lnTo>
                  <a:lnTo>
                    <a:pt x="6" y="41"/>
                  </a:lnTo>
                  <a:lnTo>
                    <a:pt x="6" y="41"/>
                  </a:lnTo>
                  <a:lnTo>
                    <a:pt x="9" y="46"/>
                  </a:lnTo>
                  <a:lnTo>
                    <a:pt x="11" y="50"/>
                  </a:lnTo>
                  <a:lnTo>
                    <a:pt x="11" y="50"/>
                  </a:lnTo>
                  <a:lnTo>
                    <a:pt x="15" y="52"/>
                  </a:lnTo>
                  <a:lnTo>
                    <a:pt x="19" y="55"/>
                  </a:lnTo>
                  <a:lnTo>
                    <a:pt x="19" y="55"/>
                  </a:lnTo>
                  <a:lnTo>
                    <a:pt x="25" y="56"/>
                  </a:lnTo>
                  <a:lnTo>
                    <a:pt x="30" y="56"/>
                  </a:lnTo>
                  <a:lnTo>
                    <a:pt x="30" y="56"/>
                  </a:lnTo>
                  <a:lnTo>
                    <a:pt x="35" y="56"/>
                  </a:lnTo>
                  <a:lnTo>
                    <a:pt x="39" y="55"/>
                  </a:lnTo>
                  <a:lnTo>
                    <a:pt x="39" y="55"/>
                  </a:lnTo>
                  <a:lnTo>
                    <a:pt x="44" y="52"/>
                  </a:lnTo>
                  <a:lnTo>
                    <a:pt x="48" y="50"/>
                  </a:lnTo>
                  <a:lnTo>
                    <a:pt x="48" y="56"/>
                  </a:lnTo>
                  <a:lnTo>
                    <a:pt x="48" y="56"/>
                  </a:lnTo>
                  <a:lnTo>
                    <a:pt x="39" y="60"/>
                  </a:lnTo>
                  <a:lnTo>
                    <a:pt x="39" y="60"/>
                  </a:lnTo>
                  <a:lnTo>
                    <a:pt x="30" y="62"/>
                  </a:lnTo>
                  <a:lnTo>
                    <a:pt x="30" y="62"/>
                  </a:lnTo>
                  <a:lnTo>
                    <a:pt x="23" y="60"/>
                  </a:lnTo>
                  <a:lnTo>
                    <a:pt x="18" y="59"/>
                  </a:lnTo>
                  <a:lnTo>
                    <a:pt x="18" y="59"/>
                  </a:lnTo>
                  <a:lnTo>
                    <a:pt x="13" y="56"/>
                  </a:lnTo>
                  <a:lnTo>
                    <a:pt x="7" y="52"/>
                  </a:lnTo>
                  <a:lnTo>
                    <a:pt x="7" y="52"/>
                  </a:lnTo>
                  <a:lnTo>
                    <a:pt x="3" y="48"/>
                  </a:lnTo>
                  <a:lnTo>
                    <a:pt x="1" y="43"/>
                  </a:lnTo>
                  <a:lnTo>
                    <a:pt x="1" y="43"/>
                  </a:lnTo>
                  <a:lnTo>
                    <a:pt x="0" y="37"/>
                  </a:lnTo>
                  <a:lnTo>
                    <a:pt x="0" y="31"/>
                  </a:lnTo>
                  <a:lnTo>
                    <a:pt x="0" y="31"/>
                  </a:lnTo>
                  <a:lnTo>
                    <a:pt x="0" y="25"/>
                  </a:lnTo>
                  <a:lnTo>
                    <a:pt x="1" y="18"/>
                  </a:lnTo>
                  <a:lnTo>
                    <a:pt x="1" y="18"/>
                  </a:lnTo>
                  <a:lnTo>
                    <a:pt x="5" y="13"/>
                  </a:lnTo>
                  <a:lnTo>
                    <a:pt x="7" y="9"/>
                  </a:lnTo>
                  <a:lnTo>
                    <a:pt x="7" y="9"/>
                  </a:lnTo>
                  <a:lnTo>
                    <a:pt x="13" y="5"/>
                  </a:lnTo>
                  <a:lnTo>
                    <a:pt x="18" y="2"/>
                  </a:lnTo>
                  <a:lnTo>
                    <a:pt x="18" y="2"/>
                  </a:lnTo>
                  <a:lnTo>
                    <a:pt x="23" y="1"/>
                  </a:lnTo>
                  <a:lnTo>
                    <a:pt x="30" y="0"/>
                  </a:lnTo>
                  <a:lnTo>
                    <a:pt x="30" y="0"/>
                  </a:lnTo>
                  <a:lnTo>
                    <a:pt x="35" y="1"/>
                  </a:lnTo>
                  <a:lnTo>
                    <a:pt x="40" y="2"/>
                  </a:lnTo>
                  <a:lnTo>
                    <a:pt x="40" y="2"/>
                  </a:lnTo>
                  <a:lnTo>
                    <a:pt x="44" y="4"/>
                  </a:lnTo>
                  <a:lnTo>
                    <a:pt x="48" y="6"/>
                  </a:lnTo>
                  <a:lnTo>
                    <a:pt x="48" y="11"/>
                  </a:lnTo>
                  <a:lnTo>
                    <a:pt x="48" y="11"/>
                  </a:lnTo>
                  <a:close/>
                  <a:moveTo>
                    <a:pt x="90" y="56"/>
                  </a:moveTo>
                  <a:lnTo>
                    <a:pt x="90" y="56"/>
                  </a:lnTo>
                  <a:lnTo>
                    <a:pt x="96" y="56"/>
                  </a:lnTo>
                  <a:lnTo>
                    <a:pt x="101" y="55"/>
                  </a:lnTo>
                  <a:lnTo>
                    <a:pt x="101" y="55"/>
                  </a:lnTo>
                  <a:lnTo>
                    <a:pt x="105" y="52"/>
                  </a:lnTo>
                  <a:lnTo>
                    <a:pt x="109" y="50"/>
                  </a:lnTo>
                  <a:lnTo>
                    <a:pt x="109" y="50"/>
                  </a:lnTo>
                  <a:lnTo>
                    <a:pt x="113" y="46"/>
                  </a:lnTo>
                  <a:lnTo>
                    <a:pt x="114" y="41"/>
                  </a:lnTo>
                  <a:lnTo>
                    <a:pt x="114" y="41"/>
                  </a:lnTo>
                  <a:lnTo>
                    <a:pt x="115" y="35"/>
                  </a:lnTo>
                  <a:lnTo>
                    <a:pt x="117" y="31"/>
                  </a:lnTo>
                  <a:lnTo>
                    <a:pt x="117" y="31"/>
                  </a:lnTo>
                  <a:lnTo>
                    <a:pt x="115" y="26"/>
                  </a:lnTo>
                  <a:lnTo>
                    <a:pt x="114" y="21"/>
                  </a:lnTo>
                  <a:lnTo>
                    <a:pt x="114" y="21"/>
                  </a:lnTo>
                  <a:lnTo>
                    <a:pt x="113" y="17"/>
                  </a:lnTo>
                  <a:lnTo>
                    <a:pt x="109" y="13"/>
                  </a:lnTo>
                  <a:lnTo>
                    <a:pt x="109" y="13"/>
                  </a:lnTo>
                  <a:lnTo>
                    <a:pt x="105" y="9"/>
                  </a:lnTo>
                  <a:lnTo>
                    <a:pt x="101" y="6"/>
                  </a:lnTo>
                  <a:lnTo>
                    <a:pt x="101" y="6"/>
                  </a:lnTo>
                  <a:lnTo>
                    <a:pt x="96" y="5"/>
                  </a:lnTo>
                  <a:lnTo>
                    <a:pt x="90" y="5"/>
                  </a:lnTo>
                  <a:lnTo>
                    <a:pt x="90" y="5"/>
                  </a:lnTo>
                  <a:lnTo>
                    <a:pt x="86" y="5"/>
                  </a:lnTo>
                  <a:lnTo>
                    <a:pt x="81" y="6"/>
                  </a:lnTo>
                  <a:lnTo>
                    <a:pt x="81" y="6"/>
                  </a:lnTo>
                  <a:lnTo>
                    <a:pt x="77" y="9"/>
                  </a:lnTo>
                  <a:lnTo>
                    <a:pt x="73" y="13"/>
                  </a:lnTo>
                  <a:lnTo>
                    <a:pt x="73" y="13"/>
                  </a:lnTo>
                  <a:lnTo>
                    <a:pt x="69" y="17"/>
                  </a:lnTo>
                  <a:lnTo>
                    <a:pt x="67" y="21"/>
                  </a:lnTo>
                  <a:lnTo>
                    <a:pt x="67" y="21"/>
                  </a:lnTo>
                  <a:lnTo>
                    <a:pt x="65" y="26"/>
                  </a:lnTo>
                  <a:lnTo>
                    <a:pt x="65" y="31"/>
                  </a:lnTo>
                  <a:lnTo>
                    <a:pt x="65" y="31"/>
                  </a:lnTo>
                  <a:lnTo>
                    <a:pt x="65" y="35"/>
                  </a:lnTo>
                  <a:lnTo>
                    <a:pt x="67" y="41"/>
                  </a:lnTo>
                  <a:lnTo>
                    <a:pt x="67" y="41"/>
                  </a:lnTo>
                  <a:lnTo>
                    <a:pt x="69" y="46"/>
                  </a:lnTo>
                  <a:lnTo>
                    <a:pt x="73" y="50"/>
                  </a:lnTo>
                  <a:lnTo>
                    <a:pt x="73" y="50"/>
                  </a:lnTo>
                  <a:lnTo>
                    <a:pt x="77" y="52"/>
                  </a:lnTo>
                  <a:lnTo>
                    <a:pt x="81" y="55"/>
                  </a:lnTo>
                  <a:lnTo>
                    <a:pt x="81" y="55"/>
                  </a:lnTo>
                  <a:lnTo>
                    <a:pt x="86" y="56"/>
                  </a:lnTo>
                  <a:lnTo>
                    <a:pt x="90" y="56"/>
                  </a:lnTo>
                  <a:lnTo>
                    <a:pt x="90" y="56"/>
                  </a:lnTo>
                  <a:close/>
                  <a:moveTo>
                    <a:pt x="122" y="31"/>
                  </a:moveTo>
                  <a:lnTo>
                    <a:pt x="122" y="31"/>
                  </a:lnTo>
                  <a:lnTo>
                    <a:pt x="122" y="37"/>
                  </a:lnTo>
                  <a:lnTo>
                    <a:pt x="119" y="42"/>
                  </a:lnTo>
                  <a:lnTo>
                    <a:pt x="119" y="42"/>
                  </a:lnTo>
                  <a:lnTo>
                    <a:pt x="117" y="47"/>
                  </a:lnTo>
                  <a:lnTo>
                    <a:pt x="113" y="52"/>
                  </a:lnTo>
                  <a:lnTo>
                    <a:pt x="113" y="52"/>
                  </a:lnTo>
                  <a:lnTo>
                    <a:pt x="109" y="56"/>
                  </a:lnTo>
                  <a:lnTo>
                    <a:pt x="102" y="59"/>
                  </a:lnTo>
                  <a:lnTo>
                    <a:pt x="102" y="59"/>
                  </a:lnTo>
                  <a:lnTo>
                    <a:pt x="97" y="60"/>
                  </a:lnTo>
                  <a:lnTo>
                    <a:pt x="90" y="62"/>
                  </a:lnTo>
                  <a:lnTo>
                    <a:pt x="90" y="62"/>
                  </a:lnTo>
                  <a:lnTo>
                    <a:pt x="85" y="60"/>
                  </a:lnTo>
                  <a:lnTo>
                    <a:pt x="78" y="59"/>
                  </a:lnTo>
                  <a:lnTo>
                    <a:pt x="78" y="59"/>
                  </a:lnTo>
                  <a:lnTo>
                    <a:pt x="73" y="56"/>
                  </a:lnTo>
                  <a:lnTo>
                    <a:pt x="69" y="52"/>
                  </a:lnTo>
                  <a:lnTo>
                    <a:pt x="69" y="52"/>
                  </a:lnTo>
                  <a:lnTo>
                    <a:pt x="65" y="47"/>
                  </a:lnTo>
                  <a:lnTo>
                    <a:pt x="63" y="42"/>
                  </a:lnTo>
                  <a:lnTo>
                    <a:pt x="63" y="42"/>
                  </a:lnTo>
                  <a:lnTo>
                    <a:pt x="60" y="37"/>
                  </a:lnTo>
                  <a:lnTo>
                    <a:pt x="60" y="31"/>
                  </a:lnTo>
                  <a:lnTo>
                    <a:pt x="60" y="31"/>
                  </a:lnTo>
                  <a:lnTo>
                    <a:pt x="60" y="25"/>
                  </a:lnTo>
                  <a:lnTo>
                    <a:pt x="63" y="19"/>
                  </a:lnTo>
                  <a:lnTo>
                    <a:pt x="63" y="19"/>
                  </a:lnTo>
                  <a:lnTo>
                    <a:pt x="65" y="14"/>
                  </a:lnTo>
                  <a:lnTo>
                    <a:pt x="69" y="9"/>
                  </a:lnTo>
                  <a:lnTo>
                    <a:pt x="69" y="9"/>
                  </a:lnTo>
                  <a:lnTo>
                    <a:pt x="73" y="5"/>
                  </a:lnTo>
                  <a:lnTo>
                    <a:pt x="78" y="2"/>
                  </a:lnTo>
                  <a:lnTo>
                    <a:pt x="78" y="2"/>
                  </a:lnTo>
                  <a:lnTo>
                    <a:pt x="85" y="1"/>
                  </a:lnTo>
                  <a:lnTo>
                    <a:pt x="90" y="0"/>
                  </a:lnTo>
                  <a:lnTo>
                    <a:pt x="90" y="0"/>
                  </a:lnTo>
                  <a:lnTo>
                    <a:pt x="97" y="1"/>
                  </a:lnTo>
                  <a:lnTo>
                    <a:pt x="103" y="2"/>
                  </a:lnTo>
                  <a:lnTo>
                    <a:pt x="103" y="2"/>
                  </a:lnTo>
                  <a:lnTo>
                    <a:pt x="109" y="5"/>
                  </a:lnTo>
                  <a:lnTo>
                    <a:pt x="113" y="9"/>
                  </a:lnTo>
                  <a:lnTo>
                    <a:pt x="113" y="9"/>
                  </a:lnTo>
                  <a:lnTo>
                    <a:pt x="117" y="14"/>
                  </a:lnTo>
                  <a:lnTo>
                    <a:pt x="119" y="19"/>
                  </a:lnTo>
                  <a:lnTo>
                    <a:pt x="119" y="19"/>
                  </a:lnTo>
                  <a:lnTo>
                    <a:pt x="122" y="25"/>
                  </a:lnTo>
                  <a:lnTo>
                    <a:pt x="122" y="31"/>
                  </a:lnTo>
                  <a:lnTo>
                    <a:pt x="122" y="31"/>
                  </a:lnTo>
                  <a:close/>
                  <a:moveTo>
                    <a:pt x="135" y="1"/>
                  </a:moveTo>
                  <a:lnTo>
                    <a:pt x="140" y="1"/>
                  </a:lnTo>
                  <a:lnTo>
                    <a:pt x="140" y="39"/>
                  </a:lnTo>
                  <a:lnTo>
                    <a:pt x="140" y="39"/>
                  </a:lnTo>
                  <a:lnTo>
                    <a:pt x="142" y="47"/>
                  </a:lnTo>
                  <a:lnTo>
                    <a:pt x="144" y="52"/>
                  </a:lnTo>
                  <a:lnTo>
                    <a:pt x="144" y="52"/>
                  </a:lnTo>
                  <a:lnTo>
                    <a:pt x="149" y="55"/>
                  </a:lnTo>
                  <a:lnTo>
                    <a:pt x="156" y="56"/>
                  </a:lnTo>
                  <a:lnTo>
                    <a:pt x="156" y="56"/>
                  </a:lnTo>
                  <a:lnTo>
                    <a:pt x="163" y="55"/>
                  </a:lnTo>
                  <a:lnTo>
                    <a:pt x="168" y="52"/>
                  </a:lnTo>
                  <a:lnTo>
                    <a:pt x="168" y="52"/>
                  </a:lnTo>
                  <a:lnTo>
                    <a:pt x="170" y="47"/>
                  </a:lnTo>
                  <a:lnTo>
                    <a:pt x="172" y="39"/>
                  </a:lnTo>
                  <a:lnTo>
                    <a:pt x="172" y="1"/>
                  </a:lnTo>
                  <a:lnTo>
                    <a:pt x="177" y="1"/>
                  </a:lnTo>
                  <a:lnTo>
                    <a:pt x="177" y="38"/>
                  </a:lnTo>
                  <a:lnTo>
                    <a:pt x="177" y="38"/>
                  </a:lnTo>
                  <a:lnTo>
                    <a:pt x="176" y="48"/>
                  </a:lnTo>
                  <a:lnTo>
                    <a:pt x="174" y="52"/>
                  </a:lnTo>
                  <a:lnTo>
                    <a:pt x="172" y="55"/>
                  </a:lnTo>
                  <a:lnTo>
                    <a:pt x="172" y="55"/>
                  </a:lnTo>
                  <a:lnTo>
                    <a:pt x="169" y="58"/>
                  </a:lnTo>
                  <a:lnTo>
                    <a:pt x="165" y="60"/>
                  </a:lnTo>
                  <a:lnTo>
                    <a:pt x="161" y="62"/>
                  </a:lnTo>
                  <a:lnTo>
                    <a:pt x="156" y="62"/>
                  </a:lnTo>
                  <a:lnTo>
                    <a:pt x="156" y="62"/>
                  </a:lnTo>
                  <a:lnTo>
                    <a:pt x="151" y="62"/>
                  </a:lnTo>
                  <a:lnTo>
                    <a:pt x="147" y="60"/>
                  </a:lnTo>
                  <a:lnTo>
                    <a:pt x="143" y="58"/>
                  </a:lnTo>
                  <a:lnTo>
                    <a:pt x="140" y="55"/>
                  </a:lnTo>
                  <a:lnTo>
                    <a:pt x="140" y="55"/>
                  </a:lnTo>
                  <a:lnTo>
                    <a:pt x="138" y="52"/>
                  </a:lnTo>
                  <a:lnTo>
                    <a:pt x="136" y="48"/>
                  </a:lnTo>
                  <a:lnTo>
                    <a:pt x="135" y="38"/>
                  </a:lnTo>
                  <a:lnTo>
                    <a:pt x="135" y="1"/>
                  </a:lnTo>
                  <a:lnTo>
                    <a:pt x="135" y="1"/>
                  </a:lnTo>
                  <a:close/>
                  <a:moveTo>
                    <a:pt x="194" y="62"/>
                  </a:moveTo>
                  <a:lnTo>
                    <a:pt x="194" y="1"/>
                  </a:lnTo>
                  <a:lnTo>
                    <a:pt x="236" y="50"/>
                  </a:lnTo>
                  <a:lnTo>
                    <a:pt x="236" y="4"/>
                  </a:lnTo>
                  <a:lnTo>
                    <a:pt x="240" y="4"/>
                  </a:lnTo>
                  <a:lnTo>
                    <a:pt x="240" y="63"/>
                  </a:lnTo>
                  <a:lnTo>
                    <a:pt x="199" y="14"/>
                  </a:lnTo>
                  <a:lnTo>
                    <a:pt x="199" y="62"/>
                  </a:lnTo>
                  <a:lnTo>
                    <a:pt x="194" y="62"/>
                  </a:lnTo>
                  <a:lnTo>
                    <a:pt x="194" y="62"/>
                  </a:lnTo>
                  <a:close/>
                  <a:moveTo>
                    <a:pt x="256" y="50"/>
                  </a:moveTo>
                  <a:lnTo>
                    <a:pt x="261" y="47"/>
                  </a:lnTo>
                  <a:lnTo>
                    <a:pt x="261" y="47"/>
                  </a:lnTo>
                  <a:lnTo>
                    <a:pt x="262" y="51"/>
                  </a:lnTo>
                  <a:lnTo>
                    <a:pt x="265" y="54"/>
                  </a:lnTo>
                  <a:lnTo>
                    <a:pt x="265" y="54"/>
                  </a:lnTo>
                  <a:lnTo>
                    <a:pt x="269" y="56"/>
                  </a:lnTo>
                  <a:lnTo>
                    <a:pt x="273" y="56"/>
                  </a:lnTo>
                  <a:lnTo>
                    <a:pt x="273" y="56"/>
                  </a:lnTo>
                  <a:lnTo>
                    <a:pt x="278" y="56"/>
                  </a:lnTo>
                  <a:lnTo>
                    <a:pt x="281" y="54"/>
                  </a:lnTo>
                  <a:lnTo>
                    <a:pt x="281" y="54"/>
                  </a:lnTo>
                  <a:lnTo>
                    <a:pt x="284" y="50"/>
                  </a:lnTo>
                  <a:lnTo>
                    <a:pt x="285" y="45"/>
                  </a:lnTo>
                  <a:lnTo>
                    <a:pt x="285" y="45"/>
                  </a:lnTo>
                  <a:lnTo>
                    <a:pt x="284" y="41"/>
                  </a:lnTo>
                  <a:lnTo>
                    <a:pt x="282" y="38"/>
                  </a:lnTo>
                  <a:lnTo>
                    <a:pt x="282" y="38"/>
                  </a:lnTo>
                  <a:lnTo>
                    <a:pt x="280" y="34"/>
                  </a:lnTo>
                  <a:lnTo>
                    <a:pt x="273" y="31"/>
                  </a:lnTo>
                  <a:lnTo>
                    <a:pt x="273" y="31"/>
                  </a:lnTo>
                  <a:lnTo>
                    <a:pt x="266" y="26"/>
                  </a:lnTo>
                  <a:lnTo>
                    <a:pt x="262" y="22"/>
                  </a:lnTo>
                  <a:lnTo>
                    <a:pt x="262" y="22"/>
                  </a:lnTo>
                  <a:lnTo>
                    <a:pt x="260" y="18"/>
                  </a:lnTo>
                  <a:lnTo>
                    <a:pt x="259" y="14"/>
                  </a:lnTo>
                  <a:lnTo>
                    <a:pt x="259" y="14"/>
                  </a:lnTo>
                  <a:lnTo>
                    <a:pt x="260" y="9"/>
                  </a:lnTo>
                  <a:lnTo>
                    <a:pt x="262" y="4"/>
                  </a:lnTo>
                  <a:lnTo>
                    <a:pt x="262" y="4"/>
                  </a:lnTo>
                  <a:lnTo>
                    <a:pt x="268" y="1"/>
                  </a:lnTo>
                  <a:lnTo>
                    <a:pt x="274" y="0"/>
                  </a:lnTo>
                  <a:lnTo>
                    <a:pt x="274" y="0"/>
                  </a:lnTo>
                  <a:lnTo>
                    <a:pt x="278" y="1"/>
                  </a:lnTo>
                  <a:lnTo>
                    <a:pt x="282" y="2"/>
                  </a:lnTo>
                  <a:lnTo>
                    <a:pt x="282" y="2"/>
                  </a:lnTo>
                  <a:lnTo>
                    <a:pt x="285" y="4"/>
                  </a:lnTo>
                  <a:lnTo>
                    <a:pt x="287" y="8"/>
                  </a:lnTo>
                  <a:lnTo>
                    <a:pt x="282" y="10"/>
                  </a:lnTo>
                  <a:lnTo>
                    <a:pt x="282" y="10"/>
                  </a:lnTo>
                  <a:lnTo>
                    <a:pt x="281" y="8"/>
                  </a:lnTo>
                  <a:lnTo>
                    <a:pt x="280" y="6"/>
                  </a:lnTo>
                  <a:lnTo>
                    <a:pt x="280" y="6"/>
                  </a:lnTo>
                  <a:lnTo>
                    <a:pt x="274" y="5"/>
                  </a:lnTo>
                  <a:lnTo>
                    <a:pt x="274" y="5"/>
                  </a:lnTo>
                  <a:lnTo>
                    <a:pt x="270" y="5"/>
                  </a:lnTo>
                  <a:lnTo>
                    <a:pt x="266" y="8"/>
                  </a:lnTo>
                  <a:lnTo>
                    <a:pt x="266" y="8"/>
                  </a:lnTo>
                  <a:lnTo>
                    <a:pt x="265" y="10"/>
                  </a:lnTo>
                  <a:lnTo>
                    <a:pt x="264" y="14"/>
                  </a:lnTo>
                  <a:lnTo>
                    <a:pt x="264" y="14"/>
                  </a:lnTo>
                  <a:lnTo>
                    <a:pt x="265" y="17"/>
                  </a:lnTo>
                  <a:lnTo>
                    <a:pt x="266" y="21"/>
                  </a:lnTo>
                  <a:lnTo>
                    <a:pt x="270" y="23"/>
                  </a:lnTo>
                  <a:lnTo>
                    <a:pt x="274" y="26"/>
                  </a:lnTo>
                  <a:lnTo>
                    <a:pt x="274" y="26"/>
                  </a:lnTo>
                  <a:lnTo>
                    <a:pt x="277" y="27"/>
                  </a:lnTo>
                  <a:lnTo>
                    <a:pt x="277" y="27"/>
                  </a:lnTo>
                  <a:lnTo>
                    <a:pt x="284" y="31"/>
                  </a:lnTo>
                  <a:lnTo>
                    <a:pt x="287" y="35"/>
                  </a:lnTo>
                  <a:lnTo>
                    <a:pt x="287" y="35"/>
                  </a:lnTo>
                  <a:lnTo>
                    <a:pt x="289" y="39"/>
                  </a:lnTo>
                  <a:lnTo>
                    <a:pt x="290" y="45"/>
                  </a:lnTo>
                  <a:lnTo>
                    <a:pt x="290" y="45"/>
                  </a:lnTo>
                  <a:lnTo>
                    <a:pt x="289" y="51"/>
                  </a:lnTo>
                  <a:lnTo>
                    <a:pt x="285" y="56"/>
                  </a:lnTo>
                  <a:lnTo>
                    <a:pt x="285" y="56"/>
                  </a:lnTo>
                  <a:lnTo>
                    <a:pt x="280" y="60"/>
                  </a:lnTo>
                  <a:lnTo>
                    <a:pt x="273" y="62"/>
                  </a:lnTo>
                  <a:lnTo>
                    <a:pt x="273" y="62"/>
                  </a:lnTo>
                  <a:lnTo>
                    <a:pt x="268" y="60"/>
                  </a:lnTo>
                  <a:lnTo>
                    <a:pt x="262" y="59"/>
                  </a:lnTo>
                  <a:lnTo>
                    <a:pt x="262" y="59"/>
                  </a:lnTo>
                  <a:lnTo>
                    <a:pt x="259" y="55"/>
                  </a:lnTo>
                  <a:lnTo>
                    <a:pt x="256" y="50"/>
                  </a:lnTo>
                  <a:lnTo>
                    <a:pt x="256" y="50"/>
                  </a:lnTo>
                  <a:close/>
                  <a:moveTo>
                    <a:pt x="309" y="62"/>
                  </a:moveTo>
                  <a:lnTo>
                    <a:pt x="309" y="4"/>
                  </a:lnTo>
                  <a:lnTo>
                    <a:pt x="337" y="4"/>
                  </a:lnTo>
                  <a:lnTo>
                    <a:pt x="337" y="8"/>
                  </a:lnTo>
                  <a:lnTo>
                    <a:pt x="314" y="8"/>
                  </a:lnTo>
                  <a:lnTo>
                    <a:pt x="314" y="26"/>
                  </a:lnTo>
                  <a:lnTo>
                    <a:pt x="337" y="26"/>
                  </a:lnTo>
                  <a:lnTo>
                    <a:pt x="337" y="31"/>
                  </a:lnTo>
                  <a:lnTo>
                    <a:pt x="314" y="31"/>
                  </a:lnTo>
                  <a:lnTo>
                    <a:pt x="314" y="56"/>
                  </a:lnTo>
                  <a:lnTo>
                    <a:pt x="337" y="56"/>
                  </a:lnTo>
                  <a:lnTo>
                    <a:pt x="337" y="62"/>
                  </a:lnTo>
                  <a:lnTo>
                    <a:pt x="309" y="62"/>
                  </a:lnTo>
                  <a:lnTo>
                    <a:pt x="309" y="62"/>
                  </a:lnTo>
                  <a:close/>
                  <a:moveTo>
                    <a:pt x="353" y="62"/>
                  </a:moveTo>
                  <a:lnTo>
                    <a:pt x="353" y="4"/>
                  </a:lnTo>
                  <a:lnTo>
                    <a:pt x="358" y="4"/>
                  </a:lnTo>
                  <a:lnTo>
                    <a:pt x="358" y="56"/>
                  </a:lnTo>
                  <a:lnTo>
                    <a:pt x="378" y="56"/>
                  </a:lnTo>
                  <a:lnTo>
                    <a:pt x="378" y="62"/>
                  </a:lnTo>
                  <a:lnTo>
                    <a:pt x="353" y="62"/>
                  </a:lnTo>
                  <a:lnTo>
                    <a:pt x="353" y="62"/>
                  </a:lnTo>
                  <a:close/>
                  <a:moveTo>
                    <a:pt x="415" y="56"/>
                  </a:moveTo>
                  <a:lnTo>
                    <a:pt x="415" y="56"/>
                  </a:lnTo>
                  <a:lnTo>
                    <a:pt x="420" y="56"/>
                  </a:lnTo>
                  <a:lnTo>
                    <a:pt x="424" y="55"/>
                  </a:lnTo>
                  <a:lnTo>
                    <a:pt x="424" y="55"/>
                  </a:lnTo>
                  <a:lnTo>
                    <a:pt x="429" y="52"/>
                  </a:lnTo>
                  <a:lnTo>
                    <a:pt x="433" y="50"/>
                  </a:lnTo>
                  <a:lnTo>
                    <a:pt x="433" y="50"/>
                  </a:lnTo>
                  <a:lnTo>
                    <a:pt x="436" y="46"/>
                  </a:lnTo>
                  <a:lnTo>
                    <a:pt x="439" y="41"/>
                  </a:lnTo>
                  <a:lnTo>
                    <a:pt x="439" y="41"/>
                  </a:lnTo>
                  <a:lnTo>
                    <a:pt x="440" y="35"/>
                  </a:lnTo>
                  <a:lnTo>
                    <a:pt x="440" y="31"/>
                  </a:lnTo>
                  <a:lnTo>
                    <a:pt x="440" y="31"/>
                  </a:lnTo>
                  <a:lnTo>
                    <a:pt x="440" y="26"/>
                  </a:lnTo>
                  <a:lnTo>
                    <a:pt x="439" y="21"/>
                  </a:lnTo>
                  <a:lnTo>
                    <a:pt x="439" y="21"/>
                  </a:lnTo>
                  <a:lnTo>
                    <a:pt x="436" y="17"/>
                  </a:lnTo>
                  <a:lnTo>
                    <a:pt x="433" y="13"/>
                  </a:lnTo>
                  <a:lnTo>
                    <a:pt x="433" y="13"/>
                  </a:lnTo>
                  <a:lnTo>
                    <a:pt x="429" y="9"/>
                  </a:lnTo>
                  <a:lnTo>
                    <a:pt x="424" y="6"/>
                  </a:lnTo>
                  <a:lnTo>
                    <a:pt x="424" y="6"/>
                  </a:lnTo>
                  <a:lnTo>
                    <a:pt x="420" y="5"/>
                  </a:lnTo>
                  <a:lnTo>
                    <a:pt x="415" y="5"/>
                  </a:lnTo>
                  <a:lnTo>
                    <a:pt x="415" y="5"/>
                  </a:lnTo>
                  <a:lnTo>
                    <a:pt x="410" y="5"/>
                  </a:lnTo>
                  <a:lnTo>
                    <a:pt x="406" y="6"/>
                  </a:lnTo>
                  <a:lnTo>
                    <a:pt x="406" y="6"/>
                  </a:lnTo>
                  <a:lnTo>
                    <a:pt x="401" y="9"/>
                  </a:lnTo>
                  <a:lnTo>
                    <a:pt x="397" y="13"/>
                  </a:lnTo>
                  <a:lnTo>
                    <a:pt x="397" y="13"/>
                  </a:lnTo>
                  <a:lnTo>
                    <a:pt x="394" y="17"/>
                  </a:lnTo>
                  <a:lnTo>
                    <a:pt x="391" y="21"/>
                  </a:lnTo>
                  <a:lnTo>
                    <a:pt x="391" y="21"/>
                  </a:lnTo>
                  <a:lnTo>
                    <a:pt x="390" y="26"/>
                  </a:lnTo>
                  <a:lnTo>
                    <a:pt x="390" y="31"/>
                  </a:lnTo>
                  <a:lnTo>
                    <a:pt x="390" y="31"/>
                  </a:lnTo>
                  <a:lnTo>
                    <a:pt x="390" y="35"/>
                  </a:lnTo>
                  <a:lnTo>
                    <a:pt x="391" y="41"/>
                  </a:lnTo>
                  <a:lnTo>
                    <a:pt x="391" y="41"/>
                  </a:lnTo>
                  <a:lnTo>
                    <a:pt x="394" y="46"/>
                  </a:lnTo>
                  <a:lnTo>
                    <a:pt x="397" y="50"/>
                  </a:lnTo>
                  <a:lnTo>
                    <a:pt x="397" y="50"/>
                  </a:lnTo>
                  <a:lnTo>
                    <a:pt x="401" y="52"/>
                  </a:lnTo>
                  <a:lnTo>
                    <a:pt x="406" y="55"/>
                  </a:lnTo>
                  <a:lnTo>
                    <a:pt x="406" y="55"/>
                  </a:lnTo>
                  <a:lnTo>
                    <a:pt x="410" y="56"/>
                  </a:lnTo>
                  <a:lnTo>
                    <a:pt x="415" y="56"/>
                  </a:lnTo>
                  <a:lnTo>
                    <a:pt x="415" y="56"/>
                  </a:lnTo>
                  <a:close/>
                  <a:moveTo>
                    <a:pt x="447" y="31"/>
                  </a:moveTo>
                  <a:lnTo>
                    <a:pt x="447" y="31"/>
                  </a:lnTo>
                  <a:lnTo>
                    <a:pt x="445" y="37"/>
                  </a:lnTo>
                  <a:lnTo>
                    <a:pt x="444" y="42"/>
                  </a:lnTo>
                  <a:lnTo>
                    <a:pt x="444" y="42"/>
                  </a:lnTo>
                  <a:lnTo>
                    <a:pt x="441" y="47"/>
                  </a:lnTo>
                  <a:lnTo>
                    <a:pt x="437" y="52"/>
                  </a:lnTo>
                  <a:lnTo>
                    <a:pt x="437" y="52"/>
                  </a:lnTo>
                  <a:lnTo>
                    <a:pt x="432" y="56"/>
                  </a:lnTo>
                  <a:lnTo>
                    <a:pt x="427" y="59"/>
                  </a:lnTo>
                  <a:lnTo>
                    <a:pt x="427" y="59"/>
                  </a:lnTo>
                  <a:lnTo>
                    <a:pt x="422" y="60"/>
                  </a:lnTo>
                  <a:lnTo>
                    <a:pt x="415" y="62"/>
                  </a:lnTo>
                  <a:lnTo>
                    <a:pt x="415" y="62"/>
                  </a:lnTo>
                  <a:lnTo>
                    <a:pt x="408" y="60"/>
                  </a:lnTo>
                  <a:lnTo>
                    <a:pt x="403" y="59"/>
                  </a:lnTo>
                  <a:lnTo>
                    <a:pt x="403" y="59"/>
                  </a:lnTo>
                  <a:lnTo>
                    <a:pt x="398" y="56"/>
                  </a:lnTo>
                  <a:lnTo>
                    <a:pt x="393" y="52"/>
                  </a:lnTo>
                  <a:lnTo>
                    <a:pt x="393" y="52"/>
                  </a:lnTo>
                  <a:lnTo>
                    <a:pt x="389" y="47"/>
                  </a:lnTo>
                  <a:lnTo>
                    <a:pt x="386" y="42"/>
                  </a:lnTo>
                  <a:lnTo>
                    <a:pt x="386" y="42"/>
                  </a:lnTo>
                  <a:lnTo>
                    <a:pt x="385" y="37"/>
                  </a:lnTo>
                  <a:lnTo>
                    <a:pt x="383" y="31"/>
                  </a:lnTo>
                  <a:lnTo>
                    <a:pt x="383" y="31"/>
                  </a:lnTo>
                  <a:lnTo>
                    <a:pt x="385" y="25"/>
                  </a:lnTo>
                  <a:lnTo>
                    <a:pt x="386" y="19"/>
                  </a:lnTo>
                  <a:lnTo>
                    <a:pt x="386" y="19"/>
                  </a:lnTo>
                  <a:lnTo>
                    <a:pt x="389" y="14"/>
                  </a:lnTo>
                  <a:lnTo>
                    <a:pt x="393" y="9"/>
                  </a:lnTo>
                  <a:lnTo>
                    <a:pt x="393" y="9"/>
                  </a:lnTo>
                  <a:lnTo>
                    <a:pt x="398" y="5"/>
                  </a:lnTo>
                  <a:lnTo>
                    <a:pt x="403" y="2"/>
                  </a:lnTo>
                  <a:lnTo>
                    <a:pt x="403" y="2"/>
                  </a:lnTo>
                  <a:lnTo>
                    <a:pt x="408" y="1"/>
                  </a:lnTo>
                  <a:lnTo>
                    <a:pt x="415" y="0"/>
                  </a:lnTo>
                  <a:lnTo>
                    <a:pt x="415" y="0"/>
                  </a:lnTo>
                  <a:lnTo>
                    <a:pt x="422" y="1"/>
                  </a:lnTo>
                  <a:lnTo>
                    <a:pt x="427" y="2"/>
                  </a:lnTo>
                  <a:lnTo>
                    <a:pt x="427" y="2"/>
                  </a:lnTo>
                  <a:lnTo>
                    <a:pt x="432" y="5"/>
                  </a:lnTo>
                  <a:lnTo>
                    <a:pt x="437" y="9"/>
                  </a:lnTo>
                  <a:lnTo>
                    <a:pt x="437" y="9"/>
                  </a:lnTo>
                  <a:lnTo>
                    <a:pt x="441" y="14"/>
                  </a:lnTo>
                  <a:lnTo>
                    <a:pt x="444" y="19"/>
                  </a:lnTo>
                  <a:lnTo>
                    <a:pt x="444" y="19"/>
                  </a:lnTo>
                  <a:lnTo>
                    <a:pt x="445" y="25"/>
                  </a:lnTo>
                  <a:lnTo>
                    <a:pt x="447" y="31"/>
                  </a:lnTo>
                  <a:lnTo>
                    <a:pt x="447" y="31"/>
                  </a:lnTo>
                  <a:close/>
                  <a:moveTo>
                    <a:pt x="462" y="8"/>
                  </a:moveTo>
                  <a:lnTo>
                    <a:pt x="462" y="29"/>
                  </a:lnTo>
                  <a:lnTo>
                    <a:pt x="468" y="29"/>
                  </a:lnTo>
                  <a:lnTo>
                    <a:pt x="468" y="29"/>
                  </a:lnTo>
                  <a:lnTo>
                    <a:pt x="474" y="29"/>
                  </a:lnTo>
                  <a:lnTo>
                    <a:pt x="478" y="27"/>
                  </a:lnTo>
                  <a:lnTo>
                    <a:pt x="478" y="27"/>
                  </a:lnTo>
                  <a:lnTo>
                    <a:pt x="479" y="23"/>
                  </a:lnTo>
                  <a:lnTo>
                    <a:pt x="481" y="19"/>
                  </a:lnTo>
                  <a:lnTo>
                    <a:pt x="481" y="19"/>
                  </a:lnTo>
                  <a:lnTo>
                    <a:pt x="479" y="14"/>
                  </a:lnTo>
                  <a:lnTo>
                    <a:pt x="478" y="10"/>
                  </a:lnTo>
                  <a:lnTo>
                    <a:pt x="478" y="10"/>
                  </a:lnTo>
                  <a:lnTo>
                    <a:pt x="474" y="9"/>
                  </a:lnTo>
                  <a:lnTo>
                    <a:pt x="468" y="8"/>
                  </a:lnTo>
                  <a:lnTo>
                    <a:pt x="462" y="8"/>
                  </a:lnTo>
                  <a:lnTo>
                    <a:pt x="462" y="8"/>
                  </a:lnTo>
                  <a:close/>
                  <a:moveTo>
                    <a:pt x="493" y="62"/>
                  </a:moveTo>
                  <a:lnTo>
                    <a:pt x="486" y="62"/>
                  </a:lnTo>
                  <a:lnTo>
                    <a:pt x="465" y="34"/>
                  </a:lnTo>
                  <a:lnTo>
                    <a:pt x="462" y="34"/>
                  </a:lnTo>
                  <a:lnTo>
                    <a:pt x="462" y="62"/>
                  </a:lnTo>
                  <a:lnTo>
                    <a:pt x="457" y="62"/>
                  </a:lnTo>
                  <a:lnTo>
                    <a:pt x="457" y="4"/>
                  </a:lnTo>
                  <a:lnTo>
                    <a:pt x="468" y="4"/>
                  </a:lnTo>
                  <a:lnTo>
                    <a:pt x="468" y="4"/>
                  </a:lnTo>
                  <a:lnTo>
                    <a:pt x="475" y="4"/>
                  </a:lnTo>
                  <a:lnTo>
                    <a:pt x="482" y="8"/>
                  </a:lnTo>
                  <a:lnTo>
                    <a:pt x="482" y="8"/>
                  </a:lnTo>
                  <a:lnTo>
                    <a:pt x="485" y="11"/>
                  </a:lnTo>
                  <a:lnTo>
                    <a:pt x="486" y="19"/>
                  </a:lnTo>
                  <a:lnTo>
                    <a:pt x="486" y="19"/>
                  </a:lnTo>
                  <a:lnTo>
                    <a:pt x="486" y="25"/>
                  </a:lnTo>
                  <a:lnTo>
                    <a:pt x="482" y="30"/>
                  </a:lnTo>
                  <a:lnTo>
                    <a:pt x="482" y="30"/>
                  </a:lnTo>
                  <a:lnTo>
                    <a:pt x="478" y="33"/>
                  </a:lnTo>
                  <a:lnTo>
                    <a:pt x="472" y="34"/>
                  </a:lnTo>
                  <a:lnTo>
                    <a:pt x="493" y="62"/>
                  </a:lnTo>
                  <a:lnTo>
                    <a:pt x="493" y="62"/>
                  </a:lnTo>
                  <a:close/>
                  <a:moveTo>
                    <a:pt x="504" y="50"/>
                  </a:moveTo>
                  <a:lnTo>
                    <a:pt x="508" y="47"/>
                  </a:lnTo>
                  <a:lnTo>
                    <a:pt x="508" y="47"/>
                  </a:lnTo>
                  <a:lnTo>
                    <a:pt x="511" y="51"/>
                  </a:lnTo>
                  <a:lnTo>
                    <a:pt x="514" y="54"/>
                  </a:lnTo>
                  <a:lnTo>
                    <a:pt x="514" y="54"/>
                  </a:lnTo>
                  <a:lnTo>
                    <a:pt x="516" y="56"/>
                  </a:lnTo>
                  <a:lnTo>
                    <a:pt x="520" y="56"/>
                  </a:lnTo>
                  <a:lnTo>
                    <a:pt x="520" y="56"/>
                  </a:lnTo>
                  <a:lnTo>
                    <a:pt x="525" y="56"/>
                  </a:lnTo>
                  <a:lnTo>
                    <a:pt x="529" y="54"/>
                  </a:lnTo>
                  <a:lnTo>
                    <a:pt x="529" y="54"/>
                  </a:lnTo>
                  <a:lnTo>
                    <a:pt x="532" y="50"/>
                  </a:lnTo>
                  <a:lnTo>
                    <a:pt x="532" y="45"/>
                  </a:lnTo>
                  <a:lnTo>
                    <a:pt x="532" y="45"/>
                  </a:lnTo>
                  <a:lnTo>
                    <a:pt x="532" y="41"/>
                  </a:lnTo>
                  <a:lnTo>
                    <a:pt x="531" y="38"/>
                  </a:lnTo>
                  <a:lnTo>
                    <a:pt x="531" y="38"/>
                  </a:lnTo>
                  <a:lnTo>
                    <a:pt x="527" y="34"/>
                  </a:lnTo>
                  <a:lnTo>
                    <a:pt x="521" y="31"/>
                  </a:lnTo>
                  <a:lnTo>
                    <a:pt x="521" y="31"/>
                  </a:lnTo>
                  <a:lnTo>
                    <a:pt x="514" y="26"/>
                  </a:lnTo>
                  <a:lnTo>
                    <a:pt x="510" y="22"/>
                  </a:lnTo>
                  <a:lnTo>
                    <a:pt x="510" y="22"/>
                  </a:lnTo>
                  <a:lnTo>
                    <a:pt x="507" y="18"/>
                  </a:lnTo>
                  <a:lnTo>
                    <a:pt x="507" y="14"/>
                  </a:lnTo>
                  <a:lnTo>
                    <a:pt x="507" y="14"/>
                  </a:lnTo>
                  <a:lnTo>
                    <a:pt x="508" y="9"/>
                  </a:lnTo>
                  <a:lnTo>
                    <a:pt x="511" y="4"/>
                  </a:lnTo>
                  <a:lnTo>
                    <a:pt x="511" y="4"/>
                  </a:lnTo>
                  <a:lnTo>
                    <a:pt x="516" y="1"/>
                  </a:lnTo>
                  <a:lnTo>
                    <a:pt x="521" y="0"/>
                  </a:lnTo>
                  <a:lnTo>
                    <a:pt x="521" y="0"/>
                  </a:lnTo>
                  <a:lnTo>
                    <a:pt x="525" y="1"/>
                  </a:lnTo>
                  <a:lnTo>
                    <a:pt x="529" y="2"/>
                  </a:lnTo>
                  <a:lnTo>
                    <a:pt x="529" y="2"/>
                  </a:lnTo>
                  <a:lnTo>
                    <a:pt x="532" y="4"/>
                  </a:lnTo>
                  <a:lnTo>
                    <a:pt x="535" y="8"/>
                  </a:lnTo>
                  <a:lnTo>
                    <a:pt x="531" y="10"/>
                  </a:lnTo>
                  <a:lnTo>
                    <a:pt x="531" y="10"/>
                  </a:lnTo>
                  <a:lnTo>
                    <a:pt x="529" y="8"/>
                  </a:lnTo>
                  <a:lnTo>
                    <a:pt x="527" y="6"/>
                  </a:lnTo>
                  <a:lnTo>
                    <a:pt x="527" y="6"/>
                  </a:lnTo>
                  <a:lnTo>
                    <a:pt x="521" y="5"/>
                  </a:lnTo>
                  <a:lnTo>
                    <a:pt x="521" y="5"/>
                  </a:lnTo>
                  <a:lnTo>
                    <a:pt x="518" y="5"/>
                  </a:lnTo>
                  <a:lnTo>
                    <a:pt x="515" y="8"/>
                  </a:lnTo>
                  <a:lnTo>
                    <a:pt x="515" y="8"/>
                  </a:lnTo>
                  <a:lnTo>
                    <a:pt x="512" y="10"/>
                  </a:lnTo>
                  <a:lnTo>
                    <a:pt x="512" y="14"/>
                  </a:lnTo>
                  <a:lnTo>
                    <a:pt x="512" y="14"/>
                  </a:lnTo>
                  <a:lnTo>
                    <a:pt x="512" y="17"/>
                  </a:lnTo>
                  <a:lnTo>
                    <a:pt x="515" y="21"/>
                  </a:lnTo>
                  <a:lnTo>
                    <a:pt x="518" y="23"/>
                  </a:lnTo>
                  <a:lnTo>
                    <a:pt x="523" y="26"/>
                  </a:lnTo>
                  <a:lnTo>
                    <a:pt x="523" y="26"/>
                  </a:lnTo>
                  <a:lnTo>
                    <a:pt x="525" y="27"/>
                  </a:lnTo>
                  <a:lnTo>
                    <a:pt x="525" y="27"/>
                  </a:lnTo>
                  <a:lnTo>
                    <a:pt x="531" y="31"/>
                  </a:lnTo>
                  <a:lnTo>
                    <a:pt x="535" y="35"/>
                  </a:lnTo>
                  <a:lnTo>
                    <a:pt x="535" y="35"/>
                  </a:lnTo>
                  <a:lnTo>
                    <a:pt x="537" y="39"/>
                  </a:lnTo>
                  <a:lnTo>
                    <a:pt x="537" y="45"/>
                  </a:lnTo>
                  <a:lnTo>
                    <a:pt x="537" y="45"/>
                  </a:lnTo>
                  <a:lnTo>
                    <a:pt x="536" y="51"/>
                  </a:lnTo>
                  <a:lnTo>
                    <a:pt x="533" y="56"/>
                  </a:lnTo>
                  <a:lnTo>
                    <a:pt x="533" y="56"/>
                  </a:lnTo>
                  <a:lnTo>
                    <a:pt x="528" y="60"/>
                  </a:lnTo>
                  <a:lnTo>
                    <a:pt x="520" y="62"/>
                  </a:lnTo>
                  <a:lnTo>
                    <a:pt x="520" y="62"/>
                  </a:lnTo>
                  <a:lnTo>
                    <a:pt x="515" y="60"/>
                  </a:lnTo>
                  <a:lnTo>
                    <a:pt x="511" y="59"/>
                  </a:lnTo>
                  <a:lnTo>
                    <a:pt x="511" y="59"/>
                  </a:lnTo>
                  <a:lnTo>
                    <a:pt x="507" y="55"/>
                  </a:lnTo>
                  <a:lnTo>
                    <a:pt x="504" y="50"/>
                  </a:lnTo>
                  <a:lnTo>
                    <a:pt x="504" y="50"/>
                  </a:lnTo>
                  <a:close/>
                </a:path>
              </a:pathLst>
            </a:custGeom>
            <a:solidFill>
              <a:srgbClr val="231F20"/>
            </a:solidFill>
            <a:ln>
              <a:noFill/>
            </a:ln>
          </p:spPr>
          <p:txBody>
            <a:bodyPr/>
            <a:lstStyle/>
            <a:p>
              <a:pPr>
                <a:defRPr/>
              </a:pPr>
              <a:endParaRPr lang="en-US" dirty="0"/>
            </a:p>
          </p:txBody>
        </p:sp>
        <p:sp>
          <p:nvSpPr>
            <p:cNvPr id="29" name="Freeform 9"/>
            <p:cNvSpPr>
              <a:spLocks noEditPoints="1"/>
            </p:cNvSpPr>
            <p:nvPr/>
          </p:nvSpPr>
          <p:spPr bwMode="gray">
            <a:xfrm>
              <a:off x="8501063" y="6561138"/>
              <a:ext cx="50800" cy="33338"/>
            </a:xfrm>
            <a:custGeom>
              <a:avLst/>
              <a:gdLst>
                <a:gd name="T0" fmla="*/ 15 w 94"/>
                <a:gd name="T1" fmla="*/ 36 h 61"/>
                <a:gd name="T2" fmla="*/ 35 w 94"/>
                <a:gd name="T3" fmla="*/ 36 h 61"/>
                <a:gd name="T4" fmla="*/ 25 w 94"/>
                <a:gd name="T5" fmla="*/ 10 h 61"/>
                <a:gd name="T6" fmla="*/ 15 w 94"/>
                <a:gd name="T7" fmla="*/ 36 h 61"/>
                <a:gd name="T8" fmla="*/ 15 w 94"/>
                <a:gd name="T9" fmla="*/ 36 h 61"/>
                <a:gd name="T10" fmla="*/ 0 w 94"/>
                <a:gd name="T11" fmla="*/ 61 h 61"/>
                <a:gd name="T12" fmla="*/ 25 w 94"/>
                <a:gd name="T13" fmla="*/ 0 h 61"/>
                <a:gd name="T14" fmla="*/ 50 w 94"/>
                <a:gd name="T15" fmla="*/ 61 h 61"/>
                <a:gd name="T16" fmla="*/ 44 w 94"/>
                <a:gd name="T17" fmla="*/ 61 h 61"/>
                <a:gd name="T18" fmla="*/ 37 w 94"/>
                <a:gd name="T19" fmla="*/ 41 h 61"/>
                <a:gd name="T20" fmla="*/ 12 w 94"/>
                <a:gd name="T21" fmla="*/ 41 h 61"/>
                <a:gd name="T22" fmla="*/ 6 w 94"/>
                <a:gd name="T23" fmla="*/ 61 h 61"/>
                <a:gd name="T24" fmla="*/ 0 w 94"/>
                <a:gd name="T25" fmla="*/ 61 h 61"/>
                <a:gd name="T26" fmla="*/ 0 w 94"/>
                <a:gd name="T27" fmla="*/ 61 h 61"/>
                <a:gd name="T28" fmla="*/ 71 w 94"/>
                <a:gd name="T29" fmla="*/ 61 h 61"/>
                <a:gd name="T30" fmla="*/ 71 w 94"/>
                <a:gd name="T31" fmla="*/ 7 h 61"/>
                <a:gd name="T32" fmla="*/ 56 w 94"/>
                <a:gd name="T33" fmla="*/ 7 h 61"/>
                <a:gd name="T34" fmla="*/ 56 w 94"/>
                <a:gd name="T35" fmla="*/ 3 h 61"/>
                <a:gd name="T36" fmla="*/ 94 w 94"/>
                <a:gd name="T37" fmla="*/ 3 h 61"/>
                <a:gd name="T38" fmla="*/ 94 w 94"/>
                <a:gd name="T39" fmla="*/ 7 h 61"/>
                <a:gd name="T40" fmla="*/ 77 w 94"/>
                <a:gd name="T41" fmla="*/ 7 h 61"/>
                <a:gd name="T42" fmla="*/ 77 w 94"/>
                <a:gd name="T43" fmla="*/ 61 h 61"/>
                <a:gd name="T44" fmla="*/ 71 w 94"/>
                <a:gd name="T45" fmla="*/ 61 h 61"/>
                <a:gd name="T46" fmla="*/ 71 w 94"/>
                <a:gd name="T47" fmla="*/ 6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4" h="61">
                  <a:moveTo>
                    <a:pt x="15" y="36"/>
                  </a:moveTo>
                  <a:lnTo>
                    <a:pt x="35" y="36"/>
                  </a:lnTo>
                  <a:lnTo>
                    <a:pt x="25" y="10"/>
                  </a:lnTo>
                  <a:lnTo>
                    <a:pt x="15" y="36"/>
                  </a:lnTo>
                  <a:lnTo>
                    <a:pt x="15" y="36"/>
                  </a:lnTo>
                  <a:close/>
                  <a:moveTo>
                    <a:pt x="0" y="61"/>
                  </a:moveTo>
                  <a:lnTo>
                    <a:pt x="25" y="0"/>
                  </a:lnTo>
                  <a:lnTo>
                    <a:pt x="50" y="61"/>
                  </a:lnTo>
                  <a:lnTo>
                    <a:pt x="44" y="61"/>
                  </a:lnTo>
                  <a:lnTo>
                    <a:pt x="37" y="41"/>
                  </a:lnTo>
                  <a:lnTo>
                    <a:pt x="12" y="41"/>
                  </a:lnTo>
                  <a:lnTo>
                    <a:pt x="6" y="61"/>
                  </a:lnTo>
                  <a:lnTo>
                    <a:pt x="0" y="61"/>
                  </a:lnTo>
                  <a:lnTo>
                    <a:pt x="0" y="61"/>
                  </a:lnTo>
                  <a:close/>
                  <a:moveTo>
                    <a:pt x="71" y="61"/>
                  </a:moveTo>
                  <a:lnTo>
                    <a:pt x="71" y="7"/>
                  </a:lnTo>
                  <a:lnTo>
                    <a:pt x="56" y="7"/>
                  </a:lnTo>
                  <a:lnTo>
                    <a:pt x="56" y="3"/>
                  </a:lnTo>
                  <a:lnTo>
                    <a:pt x="94" y="3"/>
                  </a:lnTo>
                  <a:lnTo>
                    <a:pt x="94" y="7"/>
                  </a:lnTo>
                  <a:lnTo>
                    <a:pt x="77" y="7"/>
                  </a:lnTo>
                  <a:lnTo>
                    <a:pt x="77" y="61"/>
                  </a:lnTo>
                  <a:lnTo>
                    <a:pt x="71" y="61"/>
                  </a:lnTo>
                  <a:lnTo>
                    <a:pt x="71" y="61"/>
                  </a:lnTo>
                  <a:close/>
                </a:path>
              </a:pathLst>
            </a:custGeom>
            <a:solidFill>
              <a:srgbClr val="231F20"/>
            </a:solidFill>
            <a:ln>
              <a:noFill/>
            </a:ln>
          </p:spPr>
          <p:txBody>
            <a:bodyPr/>
            <a:lstStyle/>
            <a:p>
              <a:pPr>
                <a:defRPr/>
              </a:pPr>
              <a:endParaRPr lang="en-US" dirty="0"/>
            </a:p>
          </p:txBody>
        </p:sp>
        <p:sp>
          <p:nvSpPr>
            <p:cNvPr id="30" name="Freeform 29"/>
            <p:cNvSpPr>
              <a:spLocks noEditPoints="1"/>
            </p:cNvSpPr>
            <p:nvPr/>
          </p:nvSpPr>
          <p:spPr bwMode="gray">
            <a:xfrm>
              <a:off x="8574088" y="6561138"/>
              <a:ext cx="85725" cy="33338"/>
            </a:xfrm>
            <a:custGeom>
              <a:avLst/>
              <a:gdLst>
                <a:gd name="T0" fmla="*/ 0 w 164"/>
                <a:gd name="T1" fmla="*/ 62 h 63"/>
                <a:gd name="T2" fmla="*/ 0 w 164"/>
                <a:gd name="T3" fmla="*/ 4 h 63"/>
                <a:gd name="T4" fmla="*/ 5 w 164"/>
                <a:gd name="T5" fmla="*/ 4 h 63"/>
                <a:gd name="T6" fmla="*/ 5 w 164"/>
                <a:gd name="T7" fmla="*/ 56 h 63"/>
                <a:gd name="T8" fmla="*/ 25 w 164"/>
                <a:gd name="T9" fmla="*/ 56 h 63"/>
                <a:gd name="T10" fmla="*/ 25 w 164"/>
                <a:gd name="T11" fmla="*/ 62 h 63"/>
                <a:gd name="T12" fmla="*/ 0 w 164"/>
                <a:gd name="T13" fmla="*/ 62 h 63"/>
                <a:gd name="T14" fmla="*/ 0 w 164"/>
                <a:gd name="T15" fmla="*/ 62 h 63"/>
                <a:gd name="T16" fmla="*/ 51 w 164"/>
                <a:gd name="T17" fmla="*/ 37 h 63"/>
                <a:gd name="T18" fmla="*/ 72 w 164"/>
                <a:gd name="T19" fmla="*/ 37 h 63"/>
                <a:gd name="T20" fmla="*/ 62 w 164"/>
                <a:gd name="T21" fmla="*/ 11 h 63"/>
                <a:gd name="T22" fmla="*/ 51 w 164"/>
                <a:gd name="T23" fmla="*/ 37 h 63"/>
                <a:gd name="T24" fmla="*/ 51 w 164"/>
                <a:gd name="T25" fmla="*/ 37 h 63"/>
                <a:gd name="T26" fmla="*/ 37 w 164"/>
                <a:gd name="T27" fmla="*/ 62 h 63"/>
                <a:gd name="T28" fmla="*/ 63 w 164"/>
                <a:gd name="T29" fmla="*/ 1 h 63"/>
                <a:gd name="T30" fmla="*/ 87 w 164"/>
                <a:gd name="T31" fmla="*/ 62 h 63"/>
                <a:gd name="T32" fmla="*/ 81 w 164"/>
                <a:gd name="T33" fmla="*/ 62 h 63"/>
                <a:gd name="T34" fmla="*/ 73 w 164"/>
                <a:gd name="T35" fmla="*/ 42 h 63"/>
                <a:gd name="T36" fmla="*/ 50 w 164"/>
                <a:gd name="T37" fmla="*/ 42 h 63"/>
                <a:gd name="T38" fmla="*/ 42 w 164"/>
                <a:gd name="T39" fmla="*/ 62 h 63"/>
                <a:gd name="T40" fmla="*/ 37 w 164"/>
                <a:gd name="T41" fmla="*/ 62 h 63"/>
                <a:gd name="T42" fmla="*/ 37 w 164"/>
                <a:gd name="T43" fmla="*/ 62 h 63"/>
                <a:gd name="T44" fmla="*/ 113 w 164"/>
                <a:gd name="T45" fmla="*/ 63 h 63"/>
                <a:gd name="T46" fmla="*/ 93 w 164"/>
                <a:gd name="T47" fmla="*/ 2 h 63"/>
                <a:gd name="T48" fmla="*/ 98 w 164"/>
                <a:gd name="T49" fmla="*/ 2 h 63"/>
                <a:gd name="T50" fmla="*/ 113 w 164"/>
                <a:gd name="T51" fmla="*/ 48 h 63"/>
                <a:gd name="T52" fmla="*/ 129 w 164"/>
                <a:gd name="T53" fmla="*/ 0 h 63"/>
                <a:gd name="T54" fmla="*/ 144 w 164"/>
                <a:gd name="T55" fmla="*/ 48 h 63"/>
                <a:gd name="T56" fmla="*/ 159 w 164"/>
                <a:gd name="T57" fmla="*/ 2 h 63"/>
                <a:gd name="T58" fmla="*/ 164 w 164"/>
                <a:gd name="T59" fmla="*/ 2 h 63"/>
                <a:gd name="T60" fmla="*/ 144 w 164"/>
                <a:gd name="T61" fmla="*/ 63 h 63"/>
                <a:gd name="T62" fmla="*/ 129 w 164"/>
                <a:gd name="T63" fmla="*/ 13 h 63"/>
                <a:gd name="T64" fmla="*/ 113 w 164"/>
                <a:gd name="T65" fmla="*/ 63 h 63"/>
                <a:gd name="T66" fmla="*/ 113 w 164"/>
                <a:gd name="T6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4" h="63">
                  <a:moveTo>
                    <a:pt x="0" y="62"/>
                  </a:moveTo>
                  <a:lnTo>
                    <a:pt x="0" y="4"/>
                  </a:lnTo>
                  <a:lnTo>
                    <a:pt x="5" y="4"/>
                  </a:lnTo>
                  <a:lnTo>
                    <a:pt x="5" y="56"/>
                  </a:lnTo>
                  <a:lnTo>
                    <a:pt x="25" y="56"/>
                  </a:lnTo>
                  <a:lnTo>
                    <a:pt x="25" y="62"/>
                  </a:lnTo>
                  <a:lnTo>
                    <a:pt x="0" y="62"/>
                  </a:lnTo>
                  <a:lnTo>
                    <a:pt x="0" y="62"/>
                  </a:lnTo>
                  <a:close/>
                  <a:moveTo>
                    <a:pt x="51" y="37"/>
                  </a:moveTo>
                  <a:lnTo>
                    <a:pt x="72" y="37"/>
                  </a:lnTo>
                  <a:lnTo>
                    <a:pt x="62" y="11"/>
                  </a:lnTo>
                  <a:lnTo>
                    <a:pt x="51" y="37"/>
                  </a:lnTo>
                  <a:lnTo>
                    <a:pt x="51" y="37"/>
                  </a:lnTo>
                  <a:close/>
                  <a:moveTo>
                    <a:pt x="37" y="62"/>
                  </a:moveTo>
                  <a:lnTo>
                    <a:pt x="63" y="1"/>
                  </a:lnTo>
                  <a:lnTo>
                    <a:pt x="87" y="62"/>
                  </a:lnTo>
                  <a:lnTo>
                    <a:pt x="81" y="62"/>
                  </a:lnTo>
                  <a:lnTo>
                    <a:pt x="73" y="42"/>
                  </a:lnTo>
                  <a:lnTo>
                    <a:pt x="50" y="42"/>
                  </a:lnTo>
                  <a:lnTo>
                    <a:pt x="42" y="62"/>
                  </a:lnTo>
                  <a:lnTo>
                    <a:pt x="37" y="62"/>
                  </a:lnTo>
                  <a:lnTo>
                    <a:pt x="37" y="62"/>
                  </a:lnTo>
                  <a:close/>
                  <a:moveTo>
                    <a:pt x="113" y="63"/>
                  </a:moveTo>
                  <a:lnTo>
                    <a:pt x="93" y="2"/>
                  </a:lnTo>
                  <a:lnTo>
                    <a:pt x="98" y="2"/>
                  </a:lnTo>
                  <a:lnTo>
                    <a:pt x="113" y="48"/>
                  </a:lnTo>
                  <a:lnTo>
                    <a:pt x="129" y="0"/>
                  </a:lnTo>
                  <a:lnTo>
                    <a:pt x="144" y="48"/>
                  </a:lnTo>
                  <a:lnTo>
                    <a:pt x="159" y="2"/>
                  </a:lnTo>
                  <a:lnTo>
                    <a:pt x="164" y="2"/>
                  </a:lnTo>
                  <a:lnTo>
                    <a:pt x="144" y="63"/>
                  </a:lnTo>
                  <a:lnTo>
                    <a:pt x="129" y="13"/>
                  </a:lnTo>
                  <a:lnTo>
                    <a:pt x="113" y="63"/>
                  </a:lnTo>
                  <a:lnTo>
                    <a:pt x="113" y="63"/>
                  </a:lnTo>
                  <a:close/>
                </a:path>
              </a:pathLst>
            </a:custGeom>
            <a:solidFill>
              <a:srgbClr val="231F20"/>
            </a:solidFill>
            <a:ln>
              <a:noFill/>
            </a:ln>
          </p:spPr>
          <p:txBody>
            <a:bodyPr/>
            <a:lstStyle/>
            <a:p>
              <a:pPr>
                <a:defRPr/>
              </a:pPr>
              <a:endParaRPr lang="en-US" dirty="0"/>
            </a:p>
          </p:txBody>
        </p:sp>
        <p:sp>
          <p:nvSpPr>
            <p:cNvPr id="31" name="Freeform 30"/>
            <p:cNvSpPr>
              <a:spLocks/>
            </p:cNvSpPr>
            <p:nvPr/>
          </p:nvSpPr>
          <p:spPr bwMode="ltGray">
            <a:xfrm>
              <a:off x="7886700" y="6337300"/>
              <a:ext cx="125413" cy="192088"/>
            </a:xfrm>
            <a:custGeom>
              <a:avLst/>
              <a:gdLst>
                <a:gd name="T0" fmla="*/ 0 w 239"/>
                <a:gd name="T1" fmla="*/ 0 h 363"/>
                <a:gd name="T2" fmla="*/ 239 w 239"/>
                <a:gd name="T3" fmla="*/ 0 h 363"/>
                <a:gd name="T4" fmla="*/ 239 w 239"/>
                <a:gd name="T5" fmla="*/ 363 h 363"/>
                <a:gd name="T6" fmla="*/ 0 w 239"/>
                <a:gd name="T7" fmla="*/ 363 h 363"/>
                <a:gd name="T8" fmla="*/ 0 w 239"/>
                <a:gd name="T9" fmla="*/ 0 h 363"/>
                <a:gd name="T10" fmla="*/ 0 w 239"/>
                <a:gd name="T11" fmla="*/ 0 h 363"/>
              </a:gdLst>
              <a:ahLst/>
              <a:cxnLst>
                <a:cxn ang="0">
                  <a:pos x="T0" y="T1"/>
                </a:cxn>
                <a:cxn ang="0">
                  <a:pos x="T2" y="T3"/>
                </a:cxn>
                <a:cxn ang="0">
                  <a:pos x="T4" y="T5"/>
                </a:cxn>
                <a:cxn ang="0">
                  <a:pos x="T6" y="T7"/>
                </a:cxn>
                <a:cxn ang="0">
                  <a:pos x="T8" y="T9"/>
                </a:cxn>
                <a:cxn ang="0">
                  <a:pos x="T10" y="T11"/>
                </a:cxn>
              </a:cxnLst>
              <a:rect l="0" t="0" r="r" b="b"/>
              <a:pathLst>
                <a:path w="239" h="363">
                  <a:moveTo>
                    <a:pt x="0" y="0"/>
                  </a:moveTo>
                  <a:lnTo>
                    <a:pt x="239" y="0"/>
                  </a:lnTo>
                  <a:lnTo>
                    <a:pt x="239" y="363"/>
                  </a:lnTo>
                  <a:lnTo>
                    <a:pt x="0" y="363"/>
                  </a:lnTo>
                  <a:lnTo>
                    <a:pt x="0" y="0"/>
                  </a:lnTo>
                  <a:lnTo>
                    <a:pt x="0" y="0"/>
                  </a:lnTo>
                  <a:close/>
                </a:path>
              </a:pathLst>
            </a:custGeom>
            <a:solidFill>
              <a:srgbClr val="BA3B35"/>
            </a:solidFill>
            <a:ln>
              <a:noFill/>
            </a:ln>
          </p:spPr>
          <p:txBody>
            <a:bodyPr/>
            <a:lstStyle/>
            <a:p>
              <a:pPr>
                <a:defRPr/>
              </a:pPr>
              <a:endParaRPr lang="en-US" dirty="0"/>
            </a:p>
          </p:txBody>
        </p:sp>
        <p:sp>
          <p:nvSpPr>
            <p:cNvPr id="32" name="Freeform 31"/>
            <p:cNvSpPr>
              <a:spLocks/>
            </p:cNvSpPr>
            <p:nvPr/>
          </p:nvSpPr>
          <p:spPr bwMode="gray">
            <a:xfrm>
              <a:off x="8013700" y="6396038"/>
              <a:ext cx="125413" cy="192088"/>
            </a:xfrm>
            <a:custGeom>
              <a:avLst/>
              <a:gdLst>
                <a:gd name="T0" fmla="*/ 0 w 237"/>
                <a:gd name="T1" fmla="*/ 0 h 365"/>
                <a:gd name="T2" fmla="*/ 237 w 237"/>
                <a:gd name="T3" fmla="*/ 0 h 365"/>
                <a:gd name="T4" fmla="*/ 237 w 237"/>
                <a:gd name="T5" fmla="*/ 365 h 365"/>
                <a:gd name="T6" fmla="*/ 0 w 237"/>
                <a:gd name="T7" fmla="*/ 365 h 365"/>
                <a:gd name="T8" fmla="*/ 0 w 237"/>
                <a:gd name="T9" fmla="*/ 0 h 365"/>
                <a:gd name="T10" fmla="*/ 0 w 237"/>
                <a:gd name="T11" fmla="*/ 0 h 365"/>
              </a:gdLst>
              <a:ahLst/>
              <a:cxnLst>
                <a:cxn ang="0">
                  <a:pos x="T0" y="T1"/>
                </a:cxn>
                <a:cxn ang="0">
                  <a:pos x="T2" y="T3"/>
                </a:cxn>
                <a:cxn ang="0">
                  <a:pos x="T4" y="T5"/>
                </a:cxn>
                <a:cxn ang="0">
                  <a:pos x="T6" y="T7"/>
                </a:cxn>
                <a:cxn ang="0">
                  <a:pos x="T8" y="T9"/>
                </a:cxn>
                <a:cxn ang="0">
                  <a:pos x="T10" y="T11"/>
                </a:cxn>
              </a:cxnLst>
              <a:rect l="0" t="0" r="r" b="b"/>
              <a:pathLst>
                <a:path w="237" h="365">
                  <a:moveTo>
                    <a:pt x="0" y="0"/>
                  </a:moveTo>
                  <a:lnTo>
                    <a:pt x="237" y="0"/>
                  </a:lnTo>
                  <a:lnTo>
                    <a:pt x="237" y="365"/>
                  </a:lnTo>
                  <a:lnTo>
                    <a:pt x="0" y="365"/>
                  </a:lnTo>
                  <a:lnTo>
                    <a:pt x="0" y="0"/>
                  </a:lnTo>
                  <a:lnTo>
                    <a:pt x="0" y="0"/>
                  </a:lnTo>
                  <a:close/>
                </a:path>
              </a:pathLst>
            </a:custGeom>
            <a:solidFill>
              <a:srgbClr val="206794"/>
            </a:solidFill>
            <a:ln>
              <a:noFill/>
            </a:ln>
          </p:spPr>
          <p:txBody>
            <a:bodyPr/>
            <a:lstStyle/>
            <a:p>
              <a:pPr>
                <a:defRPr/>
              </a:pPr>
              <a:endParaRPr lang="en-US" dirty="0"/>
            </a:p>
          </p:txBody>
        </p:sp>
        <p:sp>
          <p:nvSpPr>
            <p:cNvPr id="33" name="Freeform 32"/>
            <p:cNvSpPr>
              <a:spLocks/>
            </p:cNvSpPr>
            <p:nvPr/>
          </p:nvSpPr>
          <p:spPr bwMode="ltGray">
            <a:xfrm>
              <a:off x="7950200" y="6396038"/>
              <a:ext cx="128588" cy="133350"/>
            </a:xfrm>
            <a:custGeom>
              <a:avLst/>
              <a:gdLst>
                <a:gd name="T0" fmla="*/ 121 w 242"/>
                <a:gd name="T1" fmla="*/ 0 h 253"/>
                <a:gd name="T2" fmla="*/ 145 w 242"/>
                <a:gd name="T3" fmla="*/ 2 h 253"/>
                <a:gd name="T4" fmla="*/ 168 w 242"/>
                <a:gd name="T5" fmla="*/ 10 h 253"/>
                <a:gd name="T6" fmla="*/ 188 w 242"/>
                <a:gd name="T7" fmla="*/ 22 h 253"/>
                <a:gd name="T8" fmla="*/ 206 w 242"/>
                <a:gd name="T9" fmla="*/ 37 h 253"/>
                <a:gd name="T10" fmla="*/ 221 w 242"/>
                <a:gd name="T11" fmla="*/ 56 h 253"/>
                <a:gd name="T12" fmla="*/ 233 w 242"/>
                <a:gd name="T13" fmla="*/ 78 h 253"/>
                <a:gd name="T14" fmla="*/ 239 w 242"/>
                <a:gd name="T15" fmla="*/ 101 h 253"/>
                <a:gd name="T16" fmla="*/ 242 w 242"/>
                <a:gd name="T17" fmla="*/ 126 h 253"/>
                <a:gd name="T18" fmla="*/ 241 w 242"/>
                <a:gd name="T19" fmla="*/ 140 h 253"/>
                <a:gd name="T20" fmla="*/ 237 w 242"/>
                <a:gd name="T21" fmla="*/ 163 h 253"/>
                <a:gd name="T22" fmla="*/ 228 w 242"/>
                <a:gd name="T23" fmla="*/ 186 h 253"/>
                <a:gd name="T24" fmla="*/ 214 w 242"/>
                <a:gd name="T25" fmla="*/ 207 h 253"/>
                <a:gd name="T26" fmla="*/ 197 w 242"/>
                <a:gd name="T27" fmla="*/ 224 h 253"/>
                <a:gd name="T28" fmla="*/ 179 w 242"/>
                <a:gd name="T29" fmla="*/ 237 h 253"/>
                <a:gd name="T30" fmla="*/ 157 w 242"/>
                <a:gd name="T31" fmla="*/ 247 h 253"/>
                <a:gd name="T32" fmla="*/ 133 w 242"/>
                <a:gd name="T33" fmla="*/ 252 h 253"/>
                <a:gd name="T34" fmla="*/ 121 w 242"/>
                <a:gd name="T35" fmla="*/ 253 h 253"/>
                <a:gd name="T36" fmla="*/ 96 w 242"/>
                <a:gd name="T37" fmla="*/ 251 h 253"/>
                <a:gd name="T38" fmla="*/ 74 w 242"/>
                <a:gd name="T39" fmla="*/ 243 h 253"/>
                <a:gd name="T40" fmla="*/ 53 w 242"/>
                <a:gd name="T41" fmla="*/ 231 h 253"/>
                <a:gd name="T42" fmla="*/ 36 w 242"/>
                <a:gd name="T43" fmla="*/ 215 h 253"/>
                <a:gd name="T44" fmla="*/ 21 w 242"/>
                <a:gd name="T45" fmla="*/ 196 h 253"/>
                <a:gd name="T46" fmla="*/ 9 w 242"/>
                <a:gd name="T47" fmla="*/ 175 h 253"/>
                <a:gd name="T48" fmla="*/ 3 w 242"/>
                <a:gd name="T49" fmla="*/ 151 h 253"/>
                <a:gd name="T50" fmla="*/ 0 w 242"/>
                <a:gd name="T51" fmla="*/ 126 h 253"/>
                <a:gd name="T52" fmla="*/ 0 w 242"/>
                <a:gd name="T53" fmla="*/ 113 h 253"/>
                <a:gd name="T54" fmla="*/ 5 w 242"/>
                <a:gd name="T55" fmla="*/ 89 h 253"/>
                <a:gd name="T56" fmla="*/ 15 w 242"/>
                <a:gd name="T57" fmla="*/ 66 h 253"/>
                <a:gd name="T58" fmla="*/ 28 w 242"/>
                <a:gd name="T59" fmla="*/ 46 h 253"/>
                <a:gd name="T60" fmla="*/ 43 w 242"/>
                <a:gd name="T61" fmla="*/ 29 h 253"/>
                <a:gd name="T62" fmla="*/ 63 w 242"/>
                <a:gd name="T63" fmla="*/ 15 h 253"/>
                <a:gd name="T64" fmla="*/ 86 w 242"/>
                <a:gd name="T65" fmla="*/ 6 h 253"/>
                <a:gd name="T66" fmla="*/ 108 w 242"/>
                <a:gd name="T67" fmla="*/ 1 h 253"/>
                <a:gd name="T68" fmla="*/ 121 w 242"/>
                <a:gd name="T6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42" h="253">
                  <a:moveTo>
                    <a:pt x="121" y="0"/>
                  </a:moveTo>
                  <a:lnTo>
                    <a:pt x="121" y="0"/>
                  </a:lnTo>
                  <a:lnTo>
                    <a:pt x="133" y="1"/>
                  </a:lnTo>
                  <a:lnTo>
                    <a:pt x="145" y="2"/>
                  </a:lnTo>
                  <a:lnTo>
                    <a:pt x="157" y="6"/>
                  </a:lnTo>
                  <a:lnTo>
                    <a:pt x="168" y="10"/>
                  </a:lnTo>
                  <a:lnTo>
                    <a:pt x="179" y="15"/>
                  </a:lnTo>
                  <a:lnTo>
                    <a:pt x="188" y="22"/>
                  </a:lnTo>
                  <a:lnTo>
                    <a:pt x="197" y="29"/>
                  </a:lnTo>
                  <a:lnTo>
                    <a:pt x="206" y="37"/>
                  </a:lnTo>
                  <a:lnTo>
                    <a:pt x="214" y="46"/>
                  </a:lnTo>
                  <a:lnTo>
                    <a:pt x="221" y="56"/>
                  </a:lnTo>
                  <a:lnTo>
                    <a:pt x="228" y="66"/>
                  </a:lnTo>
                  <a:lnTo>
                    <a:pt x="233" y="78"/>
                  </a:lnTo>
                  <a:lnTo>
                    <a:pt x="237" y="89"/>
                  </a:lnTo>
                  <a:lnTo>
                    <a:pt x="239" y="101"/>
                  </a:lnTo>
                  <a:lnTo>
                    <a:pt x="241" y="113"/>
                  </a:lnTo>
                  <a:lnTo>
                    <a:pt x="242" y="126"/>
                  </a:lnTo>
                  <a:lnTo>
                    <a:pt x="242" y="126"/>
                  </a:lnTo>
                  <a:lnTo>
                    <a:pt x="241" y="140"/>
                  </a:lnTo>
                  <a:lnTo>
                    <a:pt x="239" y="151"/>
                  </a:lnTo>
                  <a:lnTo>
                    <a:pt x="237" y="163"/>
                  </a:lnTo>
                  <a:lnTo>
                    <a:pt x="233" y="175"/>
                  </a:lnTo>
                  <a:lnTo>
                    <a:pt x="228" y="186"/>
                  </a:lnTo>
                  <a:lnTo>
                    <a:pt x="221" y="196"/>
                  </a:lnTo>
                  <a:lnTo>
                    <a:pt x="214" y="207"/>
                  </a:lnTo>
                  <a:lnTo>
                    <a:pt x="206" y="215"/>
                  </a:lnTo>
                  <a:lnTo>
                    <a:pt x="197" y="224"/>
                  </a:lnTo>
                  <a:lnTo>
                    <a:pt x="188" y="231"/>
                  </a:lnTo>
                  <a:lnTo>
                    <a:pt x="179" y="237"/>
                  </a:lnTo>
                  <a:lnTo>
                    <a:pt x="168" y="243"/>
                  </a:lnTo>
                  <a:lnTo>
                    <a:pt x="157" y="247"/>
                  </a:lnTo>
                  <a:lnTo>
                    <a:pt x="145" y="251"/>
                  </a:lnTo>
                  <a:lnTo>
                    <a:pt x="133" y="252"/>
                  </a:lnTo>
                  <a:lnTo>
                    <a:pt x="121" y="253"/>
                  </a:lnTo>
                  <a:lnTo>
                    <a:pt x="121" y="253"/>
                  </a:lnTo>
                  <a:lnTo>
                    <a:pt x="108" y="252"/>
                  </a:lnTo>
                  <a:lnTo>
                    <a:pt x="96" y="251"/>
                  </a:lnTo>
                  <a:lnTo>
                    <a:pt x="86" y="247"/>
                  </a:lnTo>
                  <a:lnTo>
                    <a:pt x="74" y="243"/>
                  </a:lnTo>
                  <a:lnTo>
                    <a:pt x="63" y="237"/>
                  </a:lnTo>
                  <a:lnTo>
                    <a:pt x="53" y="231"/>
                  </a:lnTo>
                  <a:lnTo>
                    <a:pt x="43" y="224"/>
                  </a:lnTo>
                  <a:lnTo>
                    <a:pt x="36" y="215"/>
                  </a:lnTo>
                  <a:lnTo>
                    <a:pt x="28" y="207"/>
                  </a:lnTo>
                  <a:lnTo>
                    <a:pt x="21" y="196"/>
                  </a:lnTo>
                  <a:lnTo>
                    <a:pt x="15" y="186"/>
                  </a:lnTo>
                  <a:lnTo>
                    <a:pt x="9" y="175"/>
                  </a:lnTo>
                  <a:lnTo>
                    <a:pt x="5" y="163"/>
                  </a:lnTo>
                  <a:lnTo>
                    <a:pt x="3" y="151"/>
                  </a:lnTo>
                  <a:lnTo>
                    <a:pt x="0" y="140"/>
                  </a:lnTo>
                  <a:lnTo>
                    <a:pt x="0" y="126"/>
                  </a:lnTo>
                  <a:lnTo>
                    <a:pt x="0" y="126"/>
                  </a:lnTo>
                  <a:lnTo>
                    <a:pt x="0" y="113"/>
                  </a:lnTo>
                  <a:lnTo>
                    <a:pt x="3" y="101"/>
                  </a:lnTo>
                  <a:lnTo>
                    <a:pt x="5" y="89"/>
                  </a:lnTo>
                  <a:lnTo>
                    <a:pt x="9" y="78"/>
                  </a:lnTo>
                  <a:lnTo>
                    <a:pt x="15" y="66"/>
                  </a:lnTo>
                  <a:lnTo>
                    <a:pt x="21" y="56"/>
                  </a:lnTo>
                  <a:lnTo>
                    <a:pt x="28" y="46"/>
                  </a:lnTo>
                  <a:lnTo>
                    <a:pt x="36" y="37"/>
                  </a:lnTo>
                  <a:lnTo>
                    <a:pt x="43" y="29"/>
                  </a:lnTo>
                  <a:lnTo>
                    <a:pt x="53" y="22"/>
                  </a:lnTo>
                  <a:lnTo>
                    <a:pt x="63" y="15"/>
                  </a:lnTo>
                  <a:lnTo>
                    <a:pt x="74" y="10"/>
                  </a:lnTo>
                  <a:lnTo>
                    <a:pt x="86" y="6"/>
                  </a:lnTo>
                  <a:lnTo>
                    <a:pt x="96" y="2"/>
                  </a:lnTo>
                  <a:lnTo>
                    <a:pt x="108" y="1"/>
                  </a:lnTo>
                  <a:lnTo>
                    <a:pt x="121" y="0"/>
                  </a:lnTo>
                  <a:lnTo>
                    <a:pt x="121" y="0"/>
                  </a:lnTo>
                  <a:close/>
                </a:path>
              </a:pathLst>
            </a:custGeom>
            <a:solidFill>
              <a:srgbClr val="BA3B35"/>
            </a:solidFill>
            <a:ln>
              <a:noFill/>
            </a:ln>
          </p:spPr>
          <p:txBody>
            <a:bodyPr/>
            <a:lstStyle/>
            <a:p>
              <a:pPr>
                <a:defRPr/>
              </a:pPr>
              <a:endParaRPr lang="en-US" dirty="0"/>
            </a:p>
          </p:txBody>
        </p:sp>
        <p:sp>
          <p:nvSpPr>
            <p:cNvPr id="34" name="Freeform 33"/>
            <p:cNvSpPr>
              <a:spLocks/>
            </p:cNvSpPr>
            <p:nvPr/>
          </p:nvSpPr>
          <p:spPr bwMode="gray">
            <a:xfrm>
              <a:off x="7950200" y="6396038"/>
              <a:ext cx="61913" cy="133350"/>
            </a:xfrm>
            <a:custGeom>
              <a:avLst/>
              <a:gdLst>
                <a:gd name="T0" fmla="*/ 117 w 117"/>
                <a:gd name="T1" fmla="*/ 252 h 252"/>
                <a:gd name="T2" fmla="*/ 117 w 117"/>
                <a:gd name="T3" fmla="*/ 252 h 252"/>
                <a:gd name="T4" fmla="*/ 105 w 117"/>
                <a:gd name="T5" fmla="*/ 252 h 252"/>
                <a:gd name="T6" fmla="*/ 93 w 117"/>
                <a:gd name="T7" fmla="*/ 249 h 252"/>
                <a:gd name="T8" fmla="*/ 82 w 117"/>
                <a:gd name="T9" fmla="*/ 245 h 252"/>
                <a:gd name="T10" fmla="*/ 71 w 117"/>
                <a:gd name="T11" fmla="*/ 241 h 252"/>
                <a:gd name="T12" fmla="*/ 61 w 117"/>
                <a:gd name="T13" fmla="*/ 236 h 252"/>
                <a:gd name="T14" fmla="*/ 51 w 117"/>
                <a:gd name="T15" fmla="*/ 229 h 252"/>
                <a:gd name="T16" fmla="*/ 42 w 117"/>
                <a:gd name="T17" fmla="*/ 221 h 252"/>
                <a:gd name="T18" fmla="*/ 34 w 117"/>
                <a:gd name="T19" fmla="*/ 214 h 252"/>
                <a:gd name="T20" fmla="*/ 26 w 117"/>
                <a:gd name="T21" fmla="*/ 204 h 252"/>
                <a:gd name="T22" fmla="*/ 20 w 117"/>
                <a:gd name="T23" fmla="*/ 195 h 252"/>
                <a:gd name="T24" fmla="*/ 15 w 117"/>
                <a:gd name="T25" fmla="*/ 185 h 252"/>
                <a:gd name="T26" fmla="*/ 9 w 117"/>
                <a:gd name="T27" fmla="*/ 174 h 252"/>
                <a:gd name="T28" fmla="*/ 5 w 117"/>
                <a:gd name="T29" fmla="*/ 163 h 252"/>
                <a:gd name="T30" fmla="*/ 3 w 117"/>
                <a:gd name="T31" fmla="*/ 151 h 252"/>
                <a:gd name="T32" fmla="*/ 0 w 117"/>
                <a:gd name="T33" fmla="*/ 138 h 252"/>
                <a:gd name="T34" fmla="*/ 0 w 117"/>
                <a:gd name="T35" fmla="*/ 126 h 252"/>
                <a:gd name="T36" fmla="*/ 0 w 117"/>
                <a:gd name="T37" fmla="*/ 126 h 252"/>
                <a:gd name="T38" fmla="*/ 0 w 117"/>
                <a:gd name="T39" fmla="*/ 113 h 252"/>
                <a:gd name="T40" fmla="*/ 3 w 117"/>
                <a:gd name="T41" fmla="*/ 101 h 252"/>
                <a:gd name="T42" fmla="*/ 5 w 117"/>
                <a:gd name="T43" fmla="*/ 89 h 252"/>
                <a:gd name="T44" fmla="*/ 9 w 117"/>
                <a:gd name="T45" fmla="*/ 79 h 252"/>
                <a:gd name="T46" fmla="*/ 15 w 117"/>
                <a:gd name="T47" fmla="*/ 67 h 252"/>
                <a:gd name="T48" fmla="*/ 20 w 117"/>
                <a:gd name="T49" fmla="*/ 58 h 252"/>
                <a:gd name="T50" fmla="*/ 26 w 117"/>
                <a:gd name="T51" fmla="*/ 47 h 252"/>
                <a:gd name="T52" fmla="*/ 34 w 117"/>
                <a:gd name="T53" fmla="*/ 39 h 252"/>
                <a:gd name="T54" fmla="*/ 42 w 117"/>
                <a:gd name="T55" fmla="*/ 31 h 252"/>
                <a:gd name="T56" fmla="*/ 51 w 117"/>
                <a:gd name="T57" fmla="*/ 23 h 252"/>
                <a:gd name="T58" fmla="*/ 61 w 117"/>
                <a:gd name="T59" fmla="*/ 17 h 252"/>
                <a:gd name="T60" fmla="*/ 71 w 117"/>
                <a:gd name="T61" fmla="*/ 12 h 252"/>
                <a:gd name="T62" fmla="*/ 82 w 117"/>
                <a:gd name="T63" fmla="*/ 8 h 252"/>
                <a:gd name="T64" fmla="*/ 93 w 117"/>
                <a:gd name="T65" fmla="*/ 4 h 252"/>
                <a:gd name="T66" fmla="*/ 105 w 117"/>
                <a:gd name="T67" fmla="*/ 1 h 252"/>
                <a:gd name="T68" fmla="*/ 117 w 117"/>
                <a:gd name="T69" fmla="*/ 0 h 252"/>
                <a:gd name="T70" fmla="*/ 117 w 117"/>
                <a:gd name="T71" fmla="*/ 252 h 252"/>
                <a:gd name="T72" fmla="*/ 117 w 117"/>
                <a:gd name="T73"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7" h="252">
                  <a:moveTo>
                    <a:pt x="117" y="252"/>
                  </a:moveTo>
                  <a:lnTo>
                    <a:pt x="117" y="252"/>
                  </a:lnTo>
                  <a:lnTo>
                    <a:pt x="105" y="252"/>
                  </a:lnTo>
                  <a:lnTo>
                    <a:pt x="93" y="249"/>
                  </a:lnTo>
                  <a:lnTo>
                    <a:pt x="82" y="245"/>
                  </a:lnTo>
                  <a:lnTo>
                    <a:pt x="71" y="241"/>
                  </a:lnTo>
                  <a:lnTo>
                    <a:pt x="61" y="236"/>
                  </a:lnTo>
                  <a:lnTo>
                    <a:pt x="51" y="229"/>
                  </a:lnTo>
                  <a:lnTo>
                    <a:pt x="42" y="221"/>
                  </a:lnTo>
                  <a:lnTo>
                    <a:pt x="34" y="214"/>
                  </a:lnTo>
                  <a:lnTo>
                    <a:pt x="26" y="204"/>
                  </a:lnTo>
                  <a:lnTo>
                    <a:pt x="20" y="195"/>
                  </a:lnTo>
                  <a:lnTo>
                    <a:pt x="15" y="185"/>
                  </a:lnTo>
                  <a:lnTo>
                    <a:pt x="9" y="174"/>
                  </a:lnTo>
                  <a:lnTo>
                    <a:pt x="5" y="163"/>
                  </a:lnTo>
                  <a:lnTo>
                    <a:pt x="3" y="151"/>
                  </a:lnTo>
                  <a:lnTo>
                    <a:pt x="0" y="138"/>
                  </a:lnTo>
                  <a:lnTo>
                    <a:pt x="0" y="126"/>
                  </a:lnTo>
                  <a:lnTo>
                    <a:pt x="0" y="126"/>
                  </a:lnTo>
                  <a:lnTo>
                    <a:pt x="0" y="113"/>
                  </a:lnTo>
                  <a:lnTo>
                    <a:pt x="3" y="101"/>
                  </a:lnTo>
                  <a:lnTo>
                    <a:pt x="5" y="89"/>
                  </a:lnTo>
                  <a:lnTo>
                    <a:pt x="9" y="79"/>
                  </a:lnTo>
                  <a:lnTo>
                    <a:pt x="15" y="67"/>
                  </a:lnTo>
                  <a:lnTo>
                    <a:pt x="20" y="58"/>
                  </a:lnTo>
                  <a:lnTo>
                    <a:pt x="26" y="47"/>
                  </a:lnTo>
                  <a:lnTo>
                    <a:pt x="34" y="39"/>
                  </a:lnTo>
                  <a:lnTo>
                    <a:pt x="42" y="31"/>
                  </a:lnTo>
                  <a:lnTo>
                    <a:pt x="51" y="23"/>
                  </a:lnTo>
                  <a:lnTo>
                    <a:pt x="61" y="17"/>
                  </a:lnTo>
                  <a:lnTo>
                    <a:pt x="71" y="12"/>
                  </a:lnTo>
                  <a:lnTo>
                    <a:pt x="82" y="8"/>
                  </a:lnTo>
                  <a:lnTo>
                    <a:pt x="93" y="4"/>
                  </a:lnTo>
                  <a:lnTo>
                    <a:pt x="105" y="1"/>
                  </a:lnTo>
                  <a:lnTo>
                    <a:pt x="117" y="0"/>
                  </a:lnTo>
                  <a:lnTo>
                    <a:pt x="117" y="252"/>
                  </a:lnTo>
                  <a:lnTo>
                    <a:pt x="117" y="252"/>
                  </a:lnTo>
                  <a:close/>
                </a:path>
              </a:pathLst>
            </a:custGeom>
            <a:solidFill>
              <a:srgbClr val="206794"/>
            </a:solidFill>
            <a:ln>
              <a:noFill/>
            </a:ln>
          </p:spPr>
          <p:txBody>
            <a:bodyPr/>
            <a:lstStyle/>
            <a:p>
              <a:pPr>
                <a:defRPr/>
              </a:pPr>
              <a:endParaRPr lang="en-US" dirty="0"/>
            </a:p>
          </p:txBody>
        </p:sp>
      </p:grpSp>
    </p:spTree>
    <p:extLst>
      <p:ext uri="{BB962C8B-B14F-4D97-AF65-F5344CB8AC3E}">
        <p14:creationId xmlns:p14="http://schemas.microsoft.com/office/powerpoint/2010/main" val="34303479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Lst>
  <p:hf sldNum="0" hdr="0" ftr="0" dt="0"/>
  <p:txStyles>
    <p:titleStyle>
      <a:lvl1pPr algn="l" defTabSz="914400" rtl="0" eaLnBrk="1" latinLnBrk="0" hangingPunct="1">
        <a:lnSpc>
          <a:spcPct val="80000"/>
        </a:lnSpc>
        <a:spcBef>
          <a:spcPct val="0"/>
        </a:spcBef>
        <a:buNone/>
        <a:defRPr sz="3200" b="1" kern="1200">
          <a:solidFill>
            <a:schemeClr val="accent2"/>
          </a:solidFill>
          <a:latin typeface="+mj-lt"/>
          <a:ea typeface="+mj-ea"/>
          <a:cs typeface="+mj-cs"/>
        </a:defRPr>
      </a:lvl1pPr>
    </p:titleStyle>
    <p:bodyStyle>
      <a:lvl1pPr marL="266700" indent="-266700" algn="l" defTabSz="914400" rtl="0" eaLnBrk="1" latinLnBrk="0" hangingPunct="1">
        <a:spcBef>
          <a:spcPts val="0"/>
        </a:spcBef>
        <a:spcAft>
          <a:spcPts val="900"/>
        </a:spcAft>
        <a:buClr>
          <a:schemeClr val="accent2"/>
        </a:buClr>
        <a:buFont typeface="Wingdings" panose="05000000000000000000" pitchFamily="2" charset="2"/>
        <a:buChar char="§"/>
        <a:defRPr sz="2800" kern="1200">
          <a:solidFill>
            <a:schemeClr val="tx1"/>
          </a:solidFill>
          <a:latin typeface="+mn-lt"/>
          <a:ea typeface="+mn-ea"/>
          <a:cs typeface="+mn-cs"/>
        </a:defRPr>
      </a:lvl1pPr>
      <a:lvl2pPr marL="566738" indent="-279400" algn="l" defTabSz="914400" rtl="0" eaLnBrk="1" latinLnBrk="0" hangingPunct="1">
        <a:spcBef>
          <a:spcPts val="0"/>
        </a:spcBef>
        <a:spcAft>
          <a:spcPts val="600"/>
        </a:spcAft>
        <a:buClr>
          <a:schemeClr val="accent2"/>
        </a:buClr>
        <a:buFont typeface="Arial" panose="020B0604020202020204" pitchFamily="34" charset="0"/>
        <a:buChar char="–"/>
        <a:defRPr sz="2400" kern="1200">
          <a:solidFill>
            <a:schemeClr val="tx1"/>
          </a:solidFill>
          <a:latin typeface="+mn-lt"/>
          <a:ea typeface="+mn-ea"/>
          <a:cs typeface="+mn-cs"/>
        </a:defRPr>
      </a:lvl2pPr>
      <a:lvl3pPr marL="806450" indent="-255588" algn="l" defTabSz="914400" rtl="0" eaLnBrk="1" latinLnBrk="0" hangingPunct="1">
        <a:spcBef>
          <a:spcPts val="0"/>
        </a:spcBef>
        <a:spcAft>
          <a:spcPts val="600"/>
        </a:spcAft>
        <a:buClr>
          <a:schemeClr val="accent2"/>
        </a:buClr>
        <a:buFont typeface="Wingdings" panose="05000000000000000000" pitchFamily="2" charset="2"/>
        <a:buChar char="§"/>
        <a:defRPr sz="2000" kern="1200">
          <a:solidFill>
            <a:schemeClr val="tx1"/>
          </a:solidFill>
          <a:latin typeface="+mn-lt"/>
          <a:ea typeface="+mn-ea"/>
          <a:cs typeface="+mn-cs"/>
        </a:defRPr>
      </a:lvl3pPr>
      <a:lvl4pPr marL="1084263" indent="-269875" algn="l" defTabSz="914400" rtl="0" eaLnBrk="1" latinLnBrk="0" hangingPunct="1">
        <a:spcBef>
          <a:spcPts val="0"/>
        </a:spcBef>
        <a:spcAft>
          <a:spcPts val="600"/>
        </a:spcAft>
        <a:buClr>
          <a:schemeClr val="accent2"/>
        </a:buClr>
        <a:buFont typeface="Arial" panose="020B0604020202020204" pitchFamily="34" charset="0"/>
        <a:buChar char="–"/>
        <a:defRPr sz="1800" kern="1200">
          <a:solidFill>
            <a:schemeClr val="tx1"/>
          </a:solidFill>
          <a:latin typeface="+mn-lt"/>
          <a:ea typeface="+mn-ea"/>
          <a:cs typeface="+mn-cs"/>
        </a:defRPr>
      </a:lvl4pPr>
      <a:lvl5pPr marL="1347788" indent="-263525" algn="l" defTabSz="914400" rtl="0" eaLnBrk="1" latinLnBrk="0" hangingPunct="1">
        <a:spcBef>
          <a:spcPts val="0"/>
        </a:spcBef>
        <a:spcAft>
          <a:spcPts val="600"/>
        </a:spcAft>
        <a:buClr>
          <a:schemeClr val="accent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6C41C2-9E00-4A7B-9AD9-43656FCA44EE}"/>
              </a:ext>
            </a:extLst>
          </p:cNvPr>
          <p:cNvSpPr>
            <a:spLocks noGrp="1"/>
          </p:cNvSpPr>
          <p:nvPr>
            <p:ph type="body" sz="quarter" idx="16"/>
          </p:nvPr>
        </p:nvSpPr>
        <p:spPr>
          <a:xfrm>
            <a:off x="6870700" y="4896295"/>
            <a:ext cx="4548188" cy="1096171"/>
          </a:xfrm>
        </p:spPr>
        <p:txBody>
          <a:bodyPr/>
          <a:lstStyle/>
          <a:p>
            <a:r>
              <a:rPr lang="en-US" dirty="0"/>
              <a:t>December 4, 2020</a:t>
            </a:r>
          </a:p>
          <a:p>
            <a:r>
              <a:rPr lang="en-US" dirty="0"/>
              <a:t>Virtual Event</a:t>
            </a:r>
          </a:p>
        </p:txBody>
      </p:sp>
      <p:sp>
        <p:nvSpPr>
          <p:cNvPr id="3" name="Title 2">
            <a:extLst>
              <a:ext uri="{FF2B5EF4-FFF2-40B4-BE49-F238E27FC236}">
                <a16:creationId xmlns:a16="http://schemas.microsoft.com/office/drawing/2014/main" id="{FC1D197F-914D-4087-BF0A-A3D6CCFC9496}"/>
              </a:ext>
            </a:extLst>
          </p:cNvPr>
          <p:cNvSpPr>
            <a:spLocks noGrp="1"/>
          </p:cNvSpPr>
          <p:nvPr>
            <p:ph type="ctrTitle"/>
          </p:nvPr>
        </p:nvSpPr>
        <p:spPr/>
        <p:txBody>
          <a:bodyPr/>
          <a:lstStyle/>
          <a:p>
            <a:r>
              <a:rPr lang="en-US" dirty="0"/>
              <a:t>Hot Topics in PreNups and PostNups</a:t>
            </a:r>
          </a:p>
        </p:txBody>
      </p:sp>
      <p:sp>
        <p:nvSpPr>
          <p:cNvPr id="4" name="Subtitle 3">
            <a:extLst>
              <a:ext uri="{FF2B5EF4-FFF2-40B4-BE49-F238E27FC236}">
                <a16:creationId xmlns:a16="http://schemas.microsoft.com/office/drawing/2014/main" id="{E3F190B7-279F-4839-A3E7-F0F0EDF91F8D}"/>
              </a:ext>
            </a:extLst>
          </p:cNvPr>
          <p:cNvSpPr>
            <a:spLocks noGrp="1"/>
          </p:cNvSpPr>
          <p:nvPr>
            <p:ph type="subTitle" idx="1"/>
          </p:nvPr>
        </p:nvSpPr>
        <p:spPr>
          <a:xfrm>
            <a:off x="4457700" y="3107049"/>
            <a:ext cx="6961690" cy="647037"/>
          </a:xfrm>
        </p:spPr>
        <p:txBody>
          <a:bodyPr>
            <a:normAutofit fontScale="70000" lnSpcReduction="20000"/>
          </a:bodyPr>
          <a:lstStyle/>
          <a:p>
            <a:r>
              <a:rPr lang="en-US" sz="3100" b="1" dirty="0"/>
              <a:t>The 28</a:t>
            </a:r>
            <a:r>
              <a:rPr lang="en-US" sz="3100" b="1" baseline="30000" dirty="0"/>
              <a:t>th</a:t>
            </a:r>
            <a:r>
              <a:rPr lang="en-US" sz="3100" b="1" dirty="0"/>
              <a:t> Annual “Nuts &amp; Bolts of Divorce”</a:t>
            </a:r>
          </a:p>
          <a:p>
            <a:r>
              <a:rPr lang="en-US" sz="2400" dirty="0"/>
              <a:t>Presented by: Dade Legal Aid-Put Something Back</a:t>
            </a:r>
          </a:p>
        </p:txBody>
      </p:sp>
      <p:sp>
        <p:nvSpPr>
          <p:cNvPr id="5" name="Text Placeholder 4">
            <a:extLst>
              <a:ext uri="{FF2B5EF4-FFF2-40B4-BE49-F238E27FC236}">
                <a16:creationId xmlns:a16="http://schemas.microsoft.com/office/drawing/2014/main" id="{3F18A495-B867-457E-A0E1-6E7929BFF4A4}"/>
              </a:ext>
            </a:extLst>
          </p:cNvPr>
          <p:cNvSpPr>
            <a:spLocks noGrp="1"/>
          </p:cNvSpPr>
          <p:nvPr>
            <p:ph type="body" sz="quarter" idx="15"/>
          </p:nvPr>
        </p:nvSpPr>
        <p:spPr/>
        <p:txBody>
          <a:bodyPr/>
          <a:lstStyle/>
          <a:p>
            <a:r>
              <a:rPr lang="en-US" dirty="0"/>
              <a:t>Michelle M. Gervais, Esq.</a:t>
            </a:r>
          </a:p>
          <a:p>
            <a:r>
              <a:rPr lang="en-US" dirty="0"/>
              <a:t>Partner</a:t>
            </a:r>
          </a:p>
          <a:p>
            <a:r>
              <a:rPr lang="en-US" dirty="0"/>
              <a:t>Blank Rome LLP	</a:t>
            </a:r>
          </a:p>
        </p:txBody>
      </p:sp>
    </p:spTree>
    <p:extLst>
      <p:ext uri="{BB962C8B-B14F-4D97-AF65-F5344CB8AC3E}">
        <p14:creationId xmlns:p14="http://schemas.microsoft.com/office/powerpoint/2010/main" val="219732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92F7C-B70A-4651-84E5-E56598934128}"/>
              </a:ext>
            </a:extLst>
          </p:cNvPr>
          <p:cNvSpPr>
            <a:spLocks noGrp="1"/>
          </p:cNvSpPr>
          <p:nvPr>
            <p:ph type="title"/>
          </p:nvPr>
        </p:nvSpPr>
        <p:spPr/>
        <p:txBody>
          <a:bodyPr/>
          <a:lstStyle/>
          <a:p>
            <a:pPr algn="r"/>
            <a:r>
              <a:rPr lang="en-US" dirty="0"/>
              <a:t>How does the Probate Code affect Premarital Agreements?</a:t>
            </a:r>
          </a:p>
        </p:txBody>
      </p:sp>
      <p:sp>
        <p:nvSpPr>
          <p:cNvPr id="3" name="Content Placeholder 2">
            <a:extLst>
              <a:ext uri="{FF2B5EF4-FFF2-40B4-BE49-F238E27FC236}">
                <a16:creationId xmlns:a16="http://schemas.microsoft.com/office/drawing/2014/main" id="{97016013-CCF1-4D48-B1F1-3A02A061B9F8}"/>
              </a:ext>
            </a:extLst>
          </p:cNvPr>
          <p:cNvSpPr>
            <a:spLocks noGrp="1"/>
          </p:cNvSpPr>
          <p:nvPr>
            <p:ph idx="1"/>
          </p:nvPr>
        </p:nvSpPr>
        <p:spPr/>
        <p:txBody>
          <a:bodyPr>
            <a:normAutofit fontScale="92500"/>
          </a:bodyPr>
          <a:lstStyle/>
          <a:p>
            <a:pPr algn="just"/>
            <a:r>
              <a:rPr lang="en-US" dirty="0"/>
              <a:t>Fla. Stat. 61.079 allows the parties to a premarital agreement to contract as to the making of a will.</a:t>
            </a:r>
          </a:p>
          <a:p>
            <a:pPr algn="just"/>
            <a:r>
              <a:rPr lang="en-US" dirty="0"/>
              <a:t>Fla. Stat. 732.701 requires that any agreement to make a will (or not make a will) shall be binding or enforceable if it is in writing and signed in the presence of </a:t>
            </a:r>
            <a:r>
              <a:rPr lang="en-US" b="1" dirty="0"/>
              <a:t>two attesting (and disinterested) witnesses</a:t>
            </a:r>
            <a:r>
              <a:rPr lang="en-US" dirty="0"/>
              <a:t>.  </a:t>
            </a:r>
          </a:p>
          <a:p>
            <a:pPr algn="just"/>
            <a:r>
              <a:rPr lang="en-US" dirty="0"/>
              <a:t>Fla. Stat. 732.702 allows for a waiver of surviving spousal rights before marriage by written agreement, signed in writing in the presence of </a:t>
            </a:r>
            <a:r>
              <a:rPr lang="en-US" b="1" dirty="0"/>
              <a:t>two attesting (and disinterested) witnesses</a:t>
            </a:r>
            <a:r>
              <a:rPr lang="en-US" dirty="0"/>
              <a:t>.  This includes waiver of homestead/elective share.</a:t>
            </a:r>
          </a:p>
          <a:p>
            <a:pPr algn="just"/>
            <a:r>
              <a:rPr lang="en-US" dirty="0"/>
              <a:t>No consideration other than the execution of the premarital agreement is needed.</a:t>
            </a:r>
          </a:p>
          <a:p>
            <a:endParaRPr lang="en-US" dirty="0"/>
          </a:p>
        </p:txBody>
      </p:sp>
      <p:sp>
        <p:nvSpPr>
          <p:cNvPr id="4" name="Footer Placeholder 3">
            <a:extLst>
              <a:ext uri="{FF2B5EF4-FFF2-40B4-BE49-F238E27FC236}">
                <a16:creationId xmlns:a16="http://schemas.microsoft.com/office/drawing/2014/main" id="{F3A821FC-24AB-4B98-A194-B951456BA66C}"/>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357C3780-B09D-4760-A278-379B67617C6B}"/>
              </a:ext>
            </a:extLst>
          </p:cNvPr>
          <p:cNvSpPr>
            <a:spLocks noGrp="1"/>
          </p:cNvSpPr>
          <p:nvPr>
            <p:ph type="sldNum" sz="quarter" idx="4"/>
          </p:nvPr>
        </p:nvSpPr>
        <p:spPr/>
        <p:txBody>
          <a:bodyPr/>
          <a:lstStyle/>
          <a:p>
            <a:fld id="{2613B80C-45E9-47B9-8C94-8497D61C2F5B}" type="slidenum">
              <a:rPr lang="en-US" smtClean="0"/>
              <a:pPr/>
              <a:t>10</a:t>
            </a:fld>
            <a:endParaRPr lang="en-US" dirty="0"/>
          </a:p>
        </p:txBody>
      </p:sp>
      <p:sp>
        <p:nvSpPr>
          <p:cNvPr id="6" name="Date Placeholder 5">
            <a:extLst>
              <a:ext uri="{FF2B5EF4-FFF2-40B4-BE49-F238E27FC236}">
                <a16:creationId xmlns:a16="http://schemas.microsoft.com/office/drawing/2014/main" id="{EB374A90-BEFC-4073-8F0C-BC9D663A90F7}"/>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2334559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1D170-7DBE-497E-9C78-3D7DAE96964E}"/>
              </a:ext>
            </a:extLst>
          </p:cNvPr>
          <p:cNvSpPr>
            <a:spLocks noGrp="1"/>
          </p:cNvSpPr>
          <p:nvPr>
            <p:ph type="title"/>
          </p:nvPr>
        </p:nvSpPr>
        <p:spPr/>
        <p:txBody>
          <a:bodyPr/>
          <a:lstStyle/>
          <a:p>
            <a:pPr algn="ctr"/>
            <a:r>
              <a:rPr lang="en-US" dirty="0"/>
              <a:t>Premarital and Postmarital Agreement Quick Tips</a:t>
            </a:r>
          </a:p>
        </p:txBody>
      </p:sp>
      <p:sp>
        <p:nvSpPr>
          <p:cNvPr id="3" name="Content Placeholder 2">
            <a:extLst>
              <a:ext uri="{FF2B5EF4-FFF2-40B4-BE49-F238E27FC236}">
                <a16:creationId xmlns:a16="http://schemas.microsoft.com/office/drawing/2014/main" id="{65C85D1F-C65C-4F63-BE35-A7BCECBD4590}"/>
              </a:ext>
            </a:extLst>
          </p:cNvPr>
          <p:cNvSpPr>
            <a:spLocks noGrp="1"/>
          </p:cNvSpPr>
          <p:nvPr>
            <p:ph idx="1"/>
          </p:nvPr>
        </p:nvSpPr>
        <p:spPr/>
        <p:txBody>
          <a:bodyPr>
            <a:normAutofit lnSpcReduction="10000"/>
          </a:bodyPr>
          <a:lstStyle/>
          <a:p>
            <a:pPr algn="just">
              <a:spcAft>
                <a:spcPts val="1200"/>
              </a:spcAft>
            </a:pPr>
            <a:r>
              <a:rPr lang="en-US" dirty="0"/>
              <a:t>Same principles that control the construction of other contracts apply to the interpretation of a premarital agreement.</a:t>
            </a:r>
          </a:p>
          <a:p>
            <a:pPr algn="just">
              <a:spcAft>
                <a:spcPts val="1200"/>
              </a:spcAft>
            </a:pPr>
            <a:r>
              <a:rPr lang="en-US" dirty="0"/>
              <a:t>Always insist the other party hire independent legal counsel (and have the party requesting the premarital agreement offer to reimburse the attorney’s fees and costs for that party’s counsel).</a:t>
            </a:r>
          </a:p>
          <a:p>
            <a:pPr algn="just">
              <a:spcAft>
                <a:spcPts val="1200"/>
              </a:spcAft>
            </a:pPr>
            <a:r>
              <a:rPr lang="en-US" dirty="0"/>
              <a:t>Require the parties enter into a Confidentiality Agreement prior to the disclosure of assets, income and obligations.</a:t>
            </a:r>
          </a:p>
          <a:p>
            <a:pPr algn="just">
              <a:spcAft>
                <a:spcPts val="1200"/>
              </a:spcAft>
            </a:pPr>
            <a:r>
              <a:rPr lang="en-US" dirty="0"/>
              <a:t>Time is of the essence – make sure the premarital agreement is presented to the other party well ahead of the wedding.  Execution should take place at least one month prior to the date of the wedding.  No signings on death bed.</a:t>
            </a:r>
          </a:p>
          <a:p>
            <a:endParaRPr lang="en-US" dirty="0"/>
          </a:p>
        </p:txBody>
      </p:sp>
      <p:sp>
        <p:nvSpPr>
          <p:cNvPr id="4" name="Footer Placeholder 3">
            <a:extLst>
              <a:ext uri="{FF2B5EF4-FFF2-40B4-BE49-F238E27FC236}">
                <a16:creationId xmlns:a16="http://schemas.microsoft.com/office/drawing/2014/main" id="{49692878-EA8D-4D2A-998D-DC9A948A8F9F}"/>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983A5254-6840-40B5-B503-127891087A44}"/>
              </a:ext>
            </a:extLst>
          </p:cNvPr>
          <p:cNvSpPr>
            <a:spLocks noGrp="1"/>
          </p:cNvSpPr>
          <p:nvPr>
            <p:ph type="sldNum" sz="quarter" idx="4"/>
          </p:nvPr>
        </p:nvSpPr>
        <p:spPr/>
        <p:txBody>
          <a:bodyPr/>
          <a:lstStyle/>
          <a:p>
            <a:fld id="{2613B80C-45E9-47B9-8C94-8497D61C2F5B}" type="slidenum">
              <a:rPr lang="en-US" smtClean="0"/>
              <a:pPr/>
              <a:t>11</a:t>
            </a:fld>
            <a:endParaRPr lang="en-US" dirty="0"/>
          </a:p>
        </p:txBody>
      </p:sp>
      <p:sp>
        <p:nvSpPr>
          <p:cNvPr id="6" name="Date Placeholder 5">
            <a:extLst>
              <a:ext uri="{FF2B5EF4-FFF2-40B4-BE49-F238E27FC236}">
                <a16:creationId xmlns:a16="http://schemas.microsoft.com/office/drawing/2014/main" id="{7152EA10-D987-414B-9347-136C45C9D809}"/>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03985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F143F-5B01-4DF0-B09A-B19C55BF9199}"/>
              </a:ext>
            </a:extLst>
          </p:cNvPr>
          <p:cNvSpPr>
            <a:spLocks noGrp="1"/>
          </p:cNvSpPr>
          <p:nvPr>
            <p:ph type="title"/>
          </p:nvPr>
        </p:nvSpPr>
        <p:spPr/>
        <p:txBody>
          <a:bodyPr/>
          <a:lstStyle/>
          <a:p>
            <a:pPr algn="ctr"/>
            <a:r>
              <a:rPr lang="en-US" dirty="0"/>
              <a:t>Premarital Agreement Quick Tips – Cont’d	</a:t>
            </a:r>
          </a:p>
        </p:txBody>
      </p:sp>
      <p:sp>
        <p:nvSpPr>
          <p:cNvPr id="3" name="Content Placeholder 2">
            <a:extLst>
              <a:ext uri="{FF2B5EF4-FFF2-40B4-BE49-F238E27FC236}">
                <a16:creationId xmlns:a16="http://schemas.microsoft.com/office/drawing/2014/main" id="{43BB9922-E53B-4380-9EA9-DF9D549FF765}"/>
              </a:ext>
            </a:extLst>
          </p:cNvPr>
          <p:cNvSpPr>
            <a:spLocks noGrp="1"/>
          </p:cNvSpPr>
          <p:nvPr>
            <p:ph idx="1"/>
          </p:nvPr>
        </p:nvSpPr>
        <p:spPr/>
        <p:txBody>
          <a:bodyPr>
            <a:normAutofit lnSpcReduction="10000"/>
          </a:bodyPr>
          <a:lstStyle/>
          <a:p>
            <a:pPr algn="just">
              <a:spcAft>
                <a:spcPts val="1200"/>
              </a:spcAft>
            </a:pPr>
            <a:r>
              <a:rPr lang="en-US" dirty="0"/>
              <a:t>Make sure to have two disinterested witnesses and a notary present for the signing.</a:t>
            </a:r>
          </a:p>
          <a:p>
            <a:pPr algn="just">
              <a:spcAft>
                <a:spcPts val="1200"/>
              </a:spcAft>
            </a:pPr>
            <a:r>
              <a:rPr lang="en-US" dirty="0"/>
              <a:t>Full and frank disclosures of assets, income and obligations is very important and can result in a premarital agreement being overturned if not sufficiently disclosed.</a:t>
            </a:r>
          </a:p>
          <a:p>
            <a:pPr algn="just">
              <a:spcAft>
                <a:spcPts val="1200"/>
              </a:spcAft>
            </a:pPr>
            <a:r>
              <a:rPr lang="en-US" dirty="0"/>
              <a:t>Require individual Certifications of disclosures, independent and sufficient legal advice and signing of own free will by each party and by their respective attorneys. Still important to have consideration.</a:t>
            </a:r>
          </a:p>
          <a:p>
            <a:pPr algn="just">
              <a:spcAft>
                <a:spcPts val="1200"/>
              </a:spcAft>
            </a:pPr>
            <a:r>
              <a:rPr lang="en-US" dirty="0"/>
              <a:t>Have the execution of the premarital agreement be videotaped and/or at least take place before a court reporter and keep final product for safekeeping.</a:t>
            </a:r>
          </a:p>
          <a:p>
            <a:endParaRPr lang="en-US" dirty="0"/>
          </a:p>
        </p:txBody>
      </p:sp>
      <p:sp>
        <p:nvSpPr>
          <p:cNvPr id="4" name="Footer Placeholder 3">
            <a:extLst>
              <a:ext uri="{FF2B5EF4-FFF2-40B4-BE49-F238E27FC236}">
                <a16:creationId xmlns:a16="http://schemas.microsoft.com/office/drawing/2014/main" id="{D43249BF-1716-4673-BB77-569152820A94}"/>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C4FA08B5-DFC5-42EE-9B6C-1281EE24DC0D}"/>
              </a:ext>
            </a:extLst>
          </p:cNvPr>
          <p:cNvSpPr>
            <a:spLocks noGrp="1"/>
          </p:cNvSpPr>
          <p:nvPr>
            <p:ph type="sldNum" sz="quarter" idx="4"/>
          </p:nvPr>
        </p:nvSpPr>
        <p:spPr/>
        <p:txBody>
          <a:bodyPr/>
          <a:lstStyle/>
          <a:p>
            <a:fld id="{2613B80C-45E9-47B9-8C94-8497D61C2F5B}" type="slidenum">
              <a:rPr lang="en-US" smtClean="0"/>
              <a:pPr/>
              <a:t>12</a:t>
            </a:fld>
            <a:endParaRPr lang="en-US" dirty="0"/>
          </a:p>
        </p:txBody>
      </p:sp>
      <p:sp>
        <p:nvSpPr>
          <p:cNvPr id="6" name="Date Placeholder 5">
            <a:extLst>
              <a:ext uri="{FF2B5EF4-FFF2-40B4-BE49-F238E27FC236}">
                <a16:creationId xmlns:a16="http://schemas.microsoft.com/office/drawing/2014/main" id="{E4EFB17F-E353-49F4-8760-930182B6DEA1}"/>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361068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66538-E2A8-4382-AE4E-2748D2879F52}"/>
              </a:ext>
            </a:extLst>
          </p:cNvPr>
          <p:cNvSpPr>
            <a:spLocks noGrp="1"/>
          </p:cNvSpPr>
          <p:nvPr>
            <p:ph type="title"/>
          </p:nvPr>
        </p:nvSpPr>
        <p:spPr/>
        <p:txBody>
          <a:bodyPr>
            <a:normAutofit fontScale="90000"/>
          </a:bodyPr>
          <a:lstStyle/>
          <a:p>
            <a:pPr algn="ctr"/>
            <a:r>
              <a:rPr lang="en-US" dirty="0"/>
              <a:t>Attacking Premarital Agreements </a:t>
            </a:r>
            <a:br>
              <a:rPr lang="en-US" dirty="0"/>
            </a:br>
            <a:r>
              <a:rPr lang="en-US" i="1" dirty="0"/>
              <a:t>Casto v. Casto</a:t>
            </a:r>
            <a:r>
              <a:rPr lang="en-US" dirty="0"/>
              <a:t>, 508 So. 2d 330 (Fla. 1987)</a:t>
            </a:r>
          </a:p>
        </p:txBody>
      </p:sp>
      <p:sp>
        <p:nvSpPr>
          <p:cNvPr id="3" name="Content Placeholder 2">
            <a:extLst>
              <a:ext uri="{FF2B5EF4-FFF2-40B4-BE49-F238E27FC236}">
                <a16:creationId xmlns:a16="http://schemas.microsoft.com/office/drawing/2014/main" id="{8BDC0865-335A-4697-86D3-124EA5DCBDAE}"/>
              </a:ext>
            </a:extLst>
          </p:cNvPr>
          <p:cNvSpPr>
            <a:spLocks noGrp="1"/>
          </p:cNvSpPr>
          <p:nvPr>
            <p:ph idx="1"/>
          </p:nvPr>
        </p:nvSpPr>
        <p:spPr/>
        <p:txBody>
          <a:bodyPr>
            <a:normAutofit fontScale="92500" lnSpcReduction="10000"/>
          </a:bodyPr>
          <a:lstStyle/>
          <a:p>
            <a:pPr algn="just"/>
            <a:r>
              <a:rPr lang="en-US" dirty="0"/>
              <a:t>A premarital agreement may be set aside or modified upon establishing that it was reached under fraud, deceit, duress, coercion, misrepresentation, or overreaching.  </a:t>
            </a:r>
          </a:p>
          <a:p>
            <a:pPr algn="just"/>
            <a:r>
              <a:rPr lang="en-US" dirty="0"/>
              <a:t>The challenging spouse must establish that the premarital agreement makes an unfair or unreasonable provision for that spouse, given the circumstances of the parties.  Once unfairness is established, a presumption arises that there was either concealment or a presumed lack of knowledge of the defending spouse’s finances at the time the premarital agreement was reached.  The burden then shifts to the defending spouse.  The presumption can be rebutted upon a showing that 1)  the defending spouse made full, frank financial disclosures or 2)  the challenging spouse had a general knowledge of the character and extent of the other party’s assets, income and obligations.</a:t>
            </a:r>
          </a:p>
          <a:p>
            <a:endParaRPr lang="en-US" dirty="0"/>
          </a:p>
        </p:txBody>
      </p:sp>
      <p:sp>
        <p:nvSpPr>
          <p:cNvPr id="4" name="Footer Placeholder 3">
            <a:extLst>
              <a:ext uri="{FF2B5EF4-FFF2-40B4-BE49-F238E27FC236}">
                <a16:creationId xmlns:a16="http://schemas.microsoft.com/office/drawing/2014/main" id="{1C9B8324-A940-4497-88A2-6B7A4DD2DDB6}"/>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90410632-8862-4A1C-9A88-EC8F33B5D68B}"/>
              </a:ext>
            </a:extLst>
          </p:cNvPr>
          <p:cNvSpPr>
            <a:spLocks noGrp="1"/>
          </p:cNvSpPr>
          <p:nvPr>
            <p:ph type="sldNum" sz="quarter" idx="4"/>
          </p:nvPr>
        </p:nvSpPr>
        <p:spPr/>
        <p:txBody>
          <a:bodyPr/>
          <a:lstStyle/>
          <a:p>
            <a:fld id="{2613B80C-45E9-47B9-8C94-8497D61C2F5B}" type="slidenum">
              <a:rPr lang="en-US" smtClean="0"/>
              <a:pPr/>
              <a:t>13</a:t>
            </a:fld>
            <a:endParaRPr lang="en-US" dirty="0"/>
          </a:p>
        </p:txBody>
      </p:sp>
      <p:sp>
        <p:nvSpPr>
          <p:cNvPr id="6" name="Date Placeholder 5">
            <a:extLst>
              <a:ext uri="{FF2B5EF4-FFF2-40B4-BE49-F238E27FC236}">
                <a16:creationId xmlns:a16="http://schemas.microsoft.com/office/drawing/2014/main" id="{C21FA48F-6815-4A20-BAA4-3A4E9BD4BABA}"/>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56781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B7DF55-7C08-4E61-855B-A9C38DDF5F2A}"/>
              </a:ext>
            </a:extLst>
          </p:cNvPr>
          <p:cNvPicPr>
            <a:picLocks noChangeAspect="1"/>
          </p:cNvPicPr>
          <p:nvPr/>
        </p:nvPicPr>
        <p:blipFill>
          <a:blip r:embed="rId2"/>
          <a:stretch>
            <a:fillRect/>
          </a:stretch>
        </p:blipFill>
        <p:spPr>
          <a:xfrm>
            <a:off x="1160661" y="861018"/>
            <a:ext cx="9870678" cy="5135963"/>
          </a:xfrm>
          <a:prstGeom prst="rect">
            <a:avLst/>
          </a:prstGeom>
        </p:spPr>
      </p:pic>
      <p:sp>
        <p:nvSpPr>
          <p:cNvPr id="11" name="TextBox 10">
            <a:extLst>
              <a:ext uri="{FF2B5EF4-FFF2-40B4-BE49-F238E27FC236}">
                <a16:creationId xmlns:a16="http://schemas.microsoft.com/office/drawing/2014/main" id="{5944F620-4AB4-4F72-9EB3-6BB3F1665457}"/>
              </a:ext>
            </a:extLst>
          </p:cNvPr>
          <p:cNvSpPr txBox="1"/>
          <p:nvPr/>
        </p:nvSpPr>
        <p:spPr>
          <a:xfrm>
            <a:off x="1304232" y="964168"/>
            <a:ext cx="37376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MGervais@BlankRome.com</a:t>
            </a:r>
          </a:p>
        </p:txBody>
      </p:sp>
      <p:sp>
        <p:nvSpPr>
          <p:cNvPr id="12" name="TextBox 11">
            <a:extLst>
              <a:ext uri="{FF2B5EF4-FFF2-40B4-BE49-F238E27FC236}">
                <a16:creationId xmlns:a16="http://schemas.microsoft.com/office/drawing/2014/main" id="{3A0B33D5-FD22-4133-8284-14733C895392}"/>
              </a:ext>
            </a:extLst>
          </p:cNvPr>
          <p:cNvSpPr txBox="1"/>
          <p:nvPr/>
        </p:nvSpPr>
        <p:spPr>
          <a:xfrm>
            <a:off x="9102606" y="861018"/>
            <a:ext cx="1928733"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813-255-2300</a:t>
            </a:r>
          </a:p>
        </p:txBody>
      </p:sp>
      <p:sp>
        <p:nvSpPr>
          <p:cNvPr id="13" name="TextBox 12">
            <a:extLst>
              <a:ext uri="{FF2B5EF4-FFF2-40B4-BE49-F238E27FC236}">
                <a16:creationId xmlns:a16="http://schemas.microsoft.com/office/drawing/2014/main" id="{2A41D58B-E16E-4FA6-B1FE-9E3C8022A14C}"/>
              </a:ext>
            </a:extLst>
          </p:cNvPr>
          <p:cNvSpPr txBox="1"/>
          <p:nvPr/>
        </p:nvSpPr>
        <p:spPr>
          <a:xfrm>
            <a:off x="5192900" y="2268834"/>
            <a:ext cx="5838439"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FFFFFF"/>
                </a:solidFill>
                <a:latin typeface="Calibri" panose="020F0502020204030204"/>
                <a:cs typeface="Arial" panose="020B0604020202020204" pitchFamily="34" charset="0"/>
              </a:rPr>
              <a:t>https://www.linkedin.com/in/gervaismichelle</a:t>
            </a:r>
          </a:p>
          <a:p>
            <a:pPr lvl="0">
              <a:defRPr/>
            </a:pPr>
            <a:r>
              <a:rPr lang="en-US" sz="2400" dirty="0">
                <a:solidFill>
                  <a:srgbClr val="FFFFFF"/>
                </a:solidFill>
                <a:cs typeface="Arial" panose="020B0604020202020204" pitchFamily="34" charset="0"/>
              </a:rPr>
              <a:t>Twitter: @MichGervais</a:t>
            </a:r>
          </a:p>
          <a:p>
            <a:pPr lvl="0">
              <a:defRPr/>
            </a:pPr>
            <a:r>
              <a:rPr lang="en-US" sz="2400" dirty="0">
                <a:solidFill>
                  <a:srgbClr val="FFFFFF"/>
                </a:solidFill>
                <a:cs typeface="Arial" panose="020B0604020202020204" pitchFamily="34" charset="0"/>
              </a:rPr>
              <a:t>Instagram: @michellemgervais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9047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B7DF55-7C08-4E61-855B-A9C38DDF5F2A}"/>
              </a:ext>
            </a:extLst>
          </p:cNvPr>
          <p:cNvPicPr>
            <a:picLocks noChangeAspect="1"/>
          </p:cNvPicPr>
          <p:nvPr/>
        </p:nvPicPr>
        <p:blipFill>
          <a:blip r:embed="rId2"/>
          <a:stretch>
            <a:fillRect/>
          </a:stretch>
        </p:blipFill>
        <p:spPr>
          <a:xfrm>
            <a:off x="1160661" y="861018"/>
            <a:ext cx="9870678" cy="5135963"/>
          </a:xfrm>
          <a:prstGeom prst="rect">
            <a:avLst/>
          </a:prstGeom>
        </p:spPr>
      </p:pic>
      <p:sp>
        <p:nvSpPr>
          <p:cNvPr id="11" name="TextBox 10">
            <a:extLst>
              <a:ext uri="{FF2B5EF4-FFF2-40B4-BE49-F238E27FC236}">
                <a16:creationId xmlns:a16="http://schemas.microsoft.com/office/drawing/2014/main" id="{5944F620-4AB4-4F72-9EB3-6BB3F1665457}"/>
              </a:ext>
            </a:extLst>
          </p:cNvPr>
          <p:cNvSpPr txBox="1"/>
          <p:nvPr/>
        </p:nvSpPr>
        <p:spPr>
          <a:xfrm>
            <a:off x="1304232" y="964168"/>
            <a:ext cx="37376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MGervais@BlankRome.com</a:t>
            </a:r>
          </a:p>
        </p:txBody>
      </p:sp>
      <p:sp>
        <p:nvSpPr>
          <p:cNvPr id="12" name="TextBox 11">
            <a:extLst>
              <a:ext uri="{FF2B5EF4-FFF2-40B4-BE49-F238E27FC236}">
                <a16:creationId xmlns:a16="http://schemas.microsoft.com/office/drawing/2014/main" id="{3A0B33D5-FD22-4133-8284-14733C895392}"/>
              </a:ext>
            </a:extLst>
          </p:cNvPr>
          <p:cNvSpPr txBox="1"/>
          <p:nvPr/>
        </p:nvSpPr>
        <p:spPr>
          <a:xfrm>
            <a:off x="9102606" y="861018"/>
            <a:ext cx="1928733"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813-255-2300</a:t>
            </a:r>
          </a:p>
        </p:txBody>
      </p:sp>
      <p:sp>
        <p:nvSpPr>
          <p:cNvPr id="13" name="TextBox 12">
            <a:extLst>
              <a:ext uri="{FF2B5EF4-FFF2-40B4-BE49-F238E27FC236}">
                <a16:creationId xmlns:a16="http://schemas.microsoft.com/office/drawing/2014/main" id="{2A41D58B-E16E-4FA6-B1FE-9E3C8022A14C}"/>
              </a:ext>
            </a:extLst>
          </p:cNvPr>
          <p:cNvSpPr txBox="1"/>
          <p:nvPr/>
        </p:nvSpPr>
        <p:spPr>
          <a:xfrm>
            <a:off x="5192900" y="2228670"/>
            <a:ext cx="583843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https://www.linkedin.com/in/gervaismichelle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rPr>
              <a:t>Twitter: @MichGervais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FFFFFF"/>
                </a:solidFill>
                <a:latin typeface="Calibri" panose="020F0502020204030204"/>
                <a:cs typeface="Arial" panose="020B0604020202020204" pitchFamily="34" charset="0"/>
              </a:rPr>
              <a:t>Instagram: @michellemgervais</a:t>
            </a:r>
            <a:endParaRPr kumimoji="0" lang="en-US" sz="2400" b="0" i="0" u="none" strike="noStrike" kern="1200" cap="none" spc="0" normalizeH="0" baseline="0" noProof="0" dirty="0">
              <a:ln>
                <a:noFill/>
              </a:ln>
              <a:solidFill>
                <a:srgbClr val="FFFFFF"/>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425021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B8EE1A-365D-4495-B652-65D41AB58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116422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229B5-F819-4E84-BD95-B3FF88F1E6A4}"/>
              </a:ext>
            </a:extLst>
          </p:cNvPr>
          <p:cNvSpPr>
            <a:spLocks noGrp="1"/>
          </p:cNvSpPr>
          <p:nvPr>
            <p:ph type="title"/>
          </p:nvPr>
        </p:nvSpPr>
        <p:spPr/>
        <p:txBody>
          <a:bodyPr/>
          <a:lstStyle/>
          <a:p>
            <a:pPr algn="ctr"/>
            <a:r>
              <a:rPr lang="en-US" dirty="0"/>
              <a:t>Florida Statute 61.079 – Premarital Agreements	</a:t>
            </a:r>
          </a:p>
        </p:txBody>
      </p:sp>
      <p:sp>
        <p:nvSpPr>
          <p:cNvPr id="3" name="Content Placeholder 2">
            <a:extLst>
              <a:ext uri="{FF2B5EF4-FFF2-40B4-BE49-F238E27FC236}">
                <a16:creationId xmlns:a16="http://schemas.microsoft.com/office/drawing/2014/main" id="{3023B4B8-A596-49D5-98C4-93FBE21CF986}"/>
              </a:ext>
            </a:extLst>
          </p:cNvPr>
          <p:cNvSpPr>
            <a:spLocks noGrp="1"/>
          </p:cNvSpPr>
          <p:nvPr>
            <p:ph idx="1"/>
          </p:nvPr>
        </p:nvSpPr>
        <p:spPr/>
        <p:txBody>
          <a:bodyPr/>
          <a:lstStyle/>
          <a:p>
            <a:pPr algn="just">
              <a:spcAft>
                <a:spcPts val="1200"/>
              </a:spcAft>
            </a:pPr>
            <a:r>
              <a:rPr lang="en-US" dirty="0"/>
              <a:t>Adopted in 2007 and is known as the Uniform Premarital Agreement Act.</a:t>
            </a:r>
          </a:p>
          <a:p>
            <a:pPr algn="just">
              <a:spcAft>
                <a:spcPts val="1200"/>
              </a:spcAft>
            </a:pPr>
            <a:r>
              <a:rPr lang="en-US" dirty="0"/>
              <a:t>Requires Premarital Agreement be in writing and signed by both  parties.</a:t>
            </a:r>
          </a:p>
          <a:p>
            <a:pPr algn="just">
              <a:spcAft>
                <a:spcPts val="1200"/>
              </a:spcAft>
            </a:pPr>
            <a:r>
              <a:rPr lang="en-US" dirty="0"/>
              <a:t>Becomes effective upon the legal marriage of the parties.</a:t>
            </a:r>
          </a:p>
          <a:p>
            <a:pPr algn="just">
              <a:spcAft>
                <a:spcPts val="1200"/>
              </a:spcAft>
            </a:pPr>
            <a:r>
              <a:rPr lang="en-US" dirty="0"/>
              <a:t>Provides that after marriage, Premarital Agreement may only be amended, revoked or abandoned by a written agreement signed by both parties (unless the Agreement states otherwise).</a:t>
            </a:r>
          </a:p>
        </p:txBody>
      </p:sp>
      <p:sp>
        <p:nvSpPr>
          <p:cNvPr id="4" name="Footer Placeholder 3">
            <a:extLst>
              <a:ext uri="{FF2B5EF4-FFF2-40B4-BE49-F238E27FC236}">
                <a16:creationId xmlns:a16="http://schemas.microsoft.com/office/drawing/2014/main" id="{4608CC94-D9DF-4AD3-90C4-F925ED92A385}"/>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5C6BD6CE-2008-46C3-AF8C-CA27C9FAA66A}"/>
              </a:ext>
            </a:extLst>
          </p:cNvPr>
          <p:cNvSpPr>
            <a:spLocks noGrp="1"/>
          </p:cNvSpPr>
          <p:nvPr>
            <p:ph type="sldNum" sz="quarter" idx="4"/>
          </p:nvPr>
        </p:nvSpPr>
        <p:spPr/>
        <p:txBody>
          <a:bodyPr/>
          <a:lstStyle/>
          <a:p>
            <a:fld id="{2613B80C-45E9-47B9-8C94-8497D61C2F5B}" type="slidenum">
              <a:rPr lang="en-US" smtClean="0"/>
              <a:pPr/>
              <a:t>4</a:t>
            </a:fld>
            <a:endParaRPr lang="en-US" dirty="0"/>
          </a:p>
        </p:txBody>
      </p:sp>
      <p:sp>
        <p:nvSpPr>
          <p:cNvPr id="6" name="Date Placeholder 5">
            <a:extLst>
              <a:ext uri="{FF2B5EF4-FFF2-40B4-BE49-F238E27FC236}">
                <a16:creationId xmlns:a16="http://schemas.microsoft.com/office/drawing/2014/main" id="{7F4601C4-6EE3-4031-8A21-A69627EF5B32}"/>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257277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058A4-04FA-4950-BC5E-5A3733F9BA40}"/>
              </a:ext>
            </a:extLst>
          </p:cNvPr>
          <p:cNvSpPr>
            <a:spLocks noGrp="1"/>
          </p:cNvSpPr>
          <p:nvPr>
            <p:ph type="title"/>
          </p:nvPr>
        </p:nvSpPr>
        <p:spPr/>
        <p:txBody>
          <a:bodyPr/>
          <a:lstStyle/>
          <a:p>
            <a:pPr algn="ctr"/>
            <a:r>
              <a:rPr lang="en-US" dirty="0"/>
              <a:t>Florida Statute 61.079 – Premarital Agreements	- Cont’d</a:t>
            </a:r>
          </a:p>
        </p:txBody>
      </p:sp>
      <p:sp>
        <p:nvSpPr>
          <p:cNvPr id="3" name="Content Placeholder 2">
            <a:extLst>
              <a:ext uri="{FF2B5EF4-FFF2-40B4-BE49-F238E27FC236}">
                <a16:creationId xmlns:a16="http://schemas.microsoft.com/office/drawing/2014/main" id="{6272B55F-4EE8-42B0-90D4-DC83E90CAC37}"/>
              </a:ext>
            </a:extLst>
          </p:cNvPr>
          <p:cNvSpPr>
            <a:spLocks noGrp="1"/>
          </p:cNvSpPr>
          <p:nvPr>
            <p:ph idx="1"/>
          </p:nvPr>
        </p:nvSpPr>
        <p:spPr/>
        <p:txBody>
          <a:bodyPr>
            <a:normAutofit fontScale="92500" lnSpcReduction="20000"/>
          </a:bodyPr>
          <a:lstStyle/>
          <a:p>
            <a:pPr algn="just">
              <a:spcAft>
                <a:spcPts val="1200"/>
              </a:spcAft>
            </a:pPr>
            <a:r>
              <a:rPr lang="en-US" dirty="0"/>
              <a:t>Explains the basis for which a Premarital Agreement is not enforceable (i.e. agreement not executed voluntarily; agreement was product of fraud, duress, coercion or overreaching; agreement was unconscionable when executed AND prior to execution, the complaining party:  1)  was not provided a fair and reasonable disclosure of the assets and financial obligations of the other party; 2)  did not voluntarily and expressly waive in writing any rights to disclosures of the other party beyond the disclosures provided; and 3)  did not have or reasonably could not have had an adequate knowledge of the property or financial obligations of the other party.</a:t>
            </a:r>
          </a:p>
          <a:p>
            <a:pPr algn="just">
              <a:spcAft>
                <a:spcPts val="1200"/>
              </a:spcAft>
            </a:pPr>
            <a:r>
              <a:rPr lang="en-US" dirty="0"/>
              <a:t>Does not alter the construction, interpretation, or required formalities of, or the rights and obligations under, agreements between spouses pursuant to Fla. Stat. 732.701 and 732.702 (Probate Code – Succession and Waiver of Spousal Rights).</a:t>
            </a:r>
          </a:p>
          <a:p>
            <a:endParaRPr lang="en-US" dirty="0"/>
          </a:p>
        </p:txBody>
      </p:sp>
      <p:sp>
        <p:nvSpPr>
          <p:cNvPr id="4" name="Footer Placeholder 3">
            <a:extLst>
              <a:ext uri="{FF2B5EF4-FFF2-40B4-BE49-F238E27FC236}">
                <a16:creationId xmlns:a16="http://schemas.microsoft.com/office/drawing/2014/main" id="{355531B0-343C-47E5-9335-49909B1859D9}"/>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60443EAE-1BA0-49E5-B985-41BF2FED87BF}"/>
              </a:ext>
            </a:extLst>
          </p:cNvPr>
          <p:cNvSpPr>
            <a:spLocks noGrp="1"/>
          </p:cNvSpPr>
          <p:nvPr>
            <p:ph type="sldNum" sz="quarter" idx="4"/>
          </p:nvPr>
        </p:nvSpPr>
        <p:spPr/>
        <p:txBody>
          <a:bodyPr/>
          <a:lstStyle/>
          <a:p>
            <a:fld id="{2613B80C-45E9-47B9-8C94-8497D61C2F5B}" type="slidenum">
              <a:rPr lang="en-US" smtClean="0"/>
              <a:pPr/>
              <a:t>5</a:t>
            </a:fld>
            <a:endParaRPr lang="en-US" dirty="0"/>
          </a:p>
        </p:txBody>
      </p:sp>
      <p:sp>
        <p:nvSpPr>
          <p:cNvPr id="6" name="Date Placeholder 5">
            <a:extLst>
              <a:ext uri="{FF2B5EF4-FFF2-40B4-BE49-F238E27FC236}">
                <a16:creationId xmlns:a16="http://schemas.microsoft.com/office/drawing/2014/main" id="{7BEF5B14-B0A6-45A2-B051-33E70949BA33}"/>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295811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16DA6C7-5ABC-40A4-B582-AD2C1E11BC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2726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292F-CB7E-41E3-AD8F-7ABB036D9966}"/>
              </a:ext>
            </a:extLst>
          </p:cNvPr>
          <p:cNvSpPr>
            <a:spLocks noGrp="1"/>
          </p:cNvSpPr>
          <p:nvPr>
            <p:ph type="title"/>
          </p:nvPr>
        </p:nvSpPr>
        <p:spPr/>
        <p:txBody>
          <a:bodyPr/>
          <a:lstStyle/>
          <a:p>
            <a:pPr algn="ctr"/>
            <a:r>
              <a:rPr lang="en-US" dirty="0"/>
              <a:t>What Can be Waived in a Premarital Agreement?</a:t>
            </a:r>
          </a:p>
        </p:txBody>
      </p:sp>
      <p:sp>
        <p:nvSpPr>
          <p:cNvPr id="3" name="Content Placeholder 2">
            <a:extLst>
              <a:ext uri="{FF2B5EF4-FFF2-40B4-BE49-F238E27FC236}">
                <a16:creationId xmlns:a16="http://schemas.microsoft.com/office/drawing/2014/main" id="{136B5B6F-C105-45D3-980A-2A058232F6A1}"/>
              </a:ext>
            </a:extLst>
          </p:cNvPr>
          <p:cNvSpPr>
            <a:spLocks noGrp="1"/>
          </p:cNvSpPr>
          <p:nvPr>
            <p:ph idx="1"/>
          </p:nvPr>
        </p:nvSpPr>
        <p:spPr/>
        <p:txBody>
          <a:bodyPr/>
          <a:lstStyle/>
          <a:p>
            <a:pPr algn="just"/>
            <a:r>
              <a:rPr lang="en-US" dirty="0"/>
              <a:t>Equitable Distribution; i.e. what otherwise may be considered marital assets and liabilities along with any increases in value thereof,  appreciation and enhancement of non-marital assets;</a:t>
            </a:r>
          </a:p>
          <a:p>
            <a:pPr algn="just"/>
            <a:r>
              <a:rPr lang="en-US" dirty="0"/>
              <a:t>Post-Dissolution Alimony (waiver must be specific and waiver to separate property, while not subject to equitable distribution, may still constitute income from which alimony obligations may be considered);</a:t>
            </a:r>
          </a:p>
          <a:p>
            <a:pPr algn="just"/>
            <a:r>
              <a:rPr lang="en-US" dirty="0"/>
              <a:t>Modification of Alimony (waiver must be specific);</a:t>
            </a:r>
          </a:p>
          <a:p>
            <a:pPr algn="just"/>
            <a:r>
              <a:rPr lang="en-US" dirty="0"/>
              <a:t>Elective Share; and </a:t>
            </a:r>
          </a:p>
          <a:p>
            <a:pPr algn="just"/>
            <a:r>
              <a:rPr lang="en-US" dirty="0"/>
              <a:t>Post-Dissolution Attorney’s Fees, Suit Monies and Costs</a:t>
            </a:r>
          </a:p>
          <a:p>
            <a:endParaRPr lang="en-US" dirty="0"/>
          </a:p>
        </p:txBody>
      </p:sp>
      <p:sp>
        <p:nvSpPr>
          <p:cNvPr id="4" name="Footer Placeholder 3">
            <a:extLst>
              <a:ext uri="{FF2B5EF4-FFF2-40B4-BE49-F238E27FC236}">
                <a16:creationId xmlns:a16="http://schemas.microsoft.com/office/drawing/2014/main" id="{C6DF7F23-50D6-4AFB-B32B-FA05BBBF6AC9}"/>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A8647A53-C236-4760-8C83-E8060C4836CF}"/>
              </a:ext>
            </a:extLst>
          </p:cNvPr>
          <p:cNvSpPr>
            <a:spLocks noGrp="1"/>
          </p:cNvSpPr>
          <p:nvPr>
            <p:ph type="sldNum" sz="quarter" idx="4"/>
          </p:nvPr>
        </p:nvSpPr>
        <p:spPr/>
        <p:txBody>
          <a:bodyPr/>
          <a:lstStyle/>
          <a:p>
            <a:fld id="{2613B80C-45E9-47B9-8C94-8497D61C2F5B}" type="slidenum">
              <a:rPr lang="en-US" smtClean="0"/>
              <a:pPr/>
              <a:t>7</a:t>
            </a:fld>
            <a:endParaRPr lang="en-US" dirty="0"/>
          </a:p>
        </p:txBody>
      </p:sp>
      <p:sp>
        <p:nvSpPr>
          <p:cNvPr id="6" name="Date Placeholder 5">
            <a:extLst>
              <a:ext uri="{FF2B5EF4-FFF2-40B4-BE49-F238E27FC236}">
                <a16:creationId xmlns:a16="http://schemas.microsoft.com/office/drawing/2014/main" id="{9C64EE3F-9EC3-4CB6-B9F8-7CD6ED6B4021}"/>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1419757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76200"/>
            <a:ext cx="9601200" cy="6629400"/>
          </a:xfrm>
          <a:prstGeom prst="rect">
            <a:avLst/>
          </a:prstGeom>
        </p:spPr>
      </p:pic>
      <p:sp>
        <p:nvSpPr>
          <p:cNvPr id="5" name="TextBox 4"/>
          <p:cNvSpPr txBox="1"/>
          <p:nvPr/>
        </p:nvSpPr>
        <p:spPr>
          <a:xfrm>
            <a:off x="7010400" y="1371600"/>
            <a:ext cx="184731" cy="369332"/>
          </a:xfrm>
          <a:prstGeom prst="rect">
            <a:avLst/>
          </a:prstGeom>
          <a:noFill/>
        </p:spPr>
        <p:txBody>
          <a:bodyPr wrap="none" lIns="91440" tIns="45720" rIns="91440" b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rot="3030668">
            <a:off x="6160170" y="2059925"/>
            <a:ext cx="5486400" cy="1569660"/>
          </a:xfrm>
          <a:prstGeom prst="rect">
            <a:avLst/>
          </a:prstGeom>
          <a:noFill/>
        </p:spPr>
        <p:txBody>
          <a:bodyPr wrap="square" lIns="91440" tIns="45720" rIns="91440" b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NOTARY</a:t>
            </a:r>
          </a:p>
        </p:txBody>
      </p:sp>
      <p:sp>
        <p:nvSpPr>
          <p:cNvPr id="2" name="TextBox 1"/>
          <p:cNvSpPr txBox="1"/>
          <p:nvPr/>
        </p:nvSpPr>
        <p:spPr>
          <a:xfrm rot="3182780">
            <a:off x="4948218" y="2758004"/>
            <a:ext cx="6400800" cy="646331"/>
          </a:xfrm>
          <a:prstGeom prst="rect">
            <a:avLst/>
          </a:prstGeom>
          <a:noFill/>
        </p:spPr>
        <p:txBody>
          <a:bodyPr wrap="square" lIns="91440" tIns="45720" rIns="91440" b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9A3324"/>
                </a:solidFill>
                <a:effectLst/>
                <a:uLnTx/>
                <a:uFillTx/>
                <a:latin typeface="Times New Roman" panose="02020603050405020304" pitchFamily="18" charset="0"/>
                <a:ea typeface="+mn-ea"/>
                <a:cs typeface="Times New Roman" panose="02020603050405020304" pitchFamily="18" charset="0"/>
              </a:rPr>
              <a:t>DISINTERESTED WITNESSES</a:t>
            </a:r>
          </a:p>
        </p:txBody>
      </p:sp>
    </p:spTree>
    <p:extLst>
      <p:ext uri="{BB962C8B-B14F-4D97-AF65-F5344CB8AC3E}">
        <p14:creationId xmlns:p14="http://schemas.microsoft.com/office/powerpoint/2010/main" val="407307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8A76-E610-40DA-ABC8-B935AF086C11}"/>
              </a:ext>
            </a:extLst>
          </p:cNvPr>
          <p:cNvSpPr>
            <a:spLocks noGrp="1"/>
          </p:cNvSpPr>
          <p:nvPr>
            <p:ph type="title"/>
          </p:nvPr>
        </p:nvSpPr>
        <p:spPr/>
        <p:txBody>
          <a:bodyPr/>
          <a:lstStyle/>
          <a:p>
            <a:pPr algn="ctr"/>
            <a:r>
              <a:rPr lang="en-US" dirty="0"/>
              <a:t>What Cannot be Waived in a Premarital Agreement?</a:t>
            </a:r>
          </a:p>
        </p:txBody>
      </p:sp>
      <p:sp>
        <p:nvSpPr>
          <p:cNvPr id="3" name="Content Placeholder 2">
            <a:extLst>
              <a:ext uri="{FF2B5EF4-FFF2-40B4-BE49-F238E27FC236}">
                <a16:creationId xmlns:a16="http://schemas.microsoft.com/office/drawing/2014/main" id="{D9E8ABC9-D258-412A-A7D6-DED918B6701F}"/>
              </a:ext>
            </a:extLst>
          </p:cNvPr>
          <p:cNvSpPr>
            <a:spLocks noGrp="1"/>
          </p:cNvSpPr>
          <p:nvPr>
            <p:ph idx="1"/>
          </p:nvPr>
        </p:nvSpPr>
        <p:spPr/>
        <p:txBody>
          <a:bodyPr>
            <a:normAutofit lnSpcReduction="10000"/>
          </a:bodyPr>
          <a:lstStyle/>
          <a:p>
            <a:pPr algn="just"/>
            <a:r>
              <a:rPr lang="en-US" dirty="0"/>
              <a:t>Temporary Support (</a:t>
            </a:r>
            <a:r>
              <a:rPr lang="en-US" i="1" dirty="0"/>
              <a:t>Belcher v. Belcher, </a:t>
            </a:r>
            <a:r>
              <a:rPr lang="en-US" dirty="0"/>
              <a:t>271 So. 2d 7 (Fla. 1972) (finding against public policy in State of Florida to enforce waiver of temporary support). However, entitlement still required to be established by the court.</a:t>
            </a:r>
          </a:p>
          <a:p>
            <a:pPr algn="just"/>
            <a:r>
              <a:rPr lang="en-US" dirty="0"/>
              <a:t>Temporary Attorney’s Fees: again against public policy in State of Florida and valid waiver provision in premarital agreement in another state will not be enforced in Florida. Entitlement still required to be established by the court. By way of contrast, however, prevailing party fee provisions in any action to enforce the premarital agreement will be upheld.  </a:t>
            </a:r>
            <a:r>
              <a:rPr lang="en-US" i="1" dirty="0"/>
              <a:t>See Lashkajani v. Lashkajani</a:t>
            </a:r>
            <a:r>
              <a:rPr lang="en-US" dirty="0"/>
              <a:t>, 911 So. 2d 1154 (Fla. 2005). </a:t>
            </a:r>
          </a:p>
          <a:p>
            <a:pPr algn="just"/>
            <a:r>
              <a:rPr lang="en-US" dirty="0"/>
              <a:t>Child Support, Access and Custody </a:t>
            </a:r>
          </a:p>
          <a:p>
            <a:endParaRPr lang="en-US" dirty="0"/>
          </a:p>
        </p:txBody>
      </p:sp>
      <p:sp>
        <p:nvSpPr>
          <p:cNvPr id="4" name="Footer Placeholder 3">
            <a:extLst>
              <a:ext uri="{FF2B5EF4-FFF2-40B4-BE49-F238E27FC236}">
                <a16:creationId xmlns:a16="http://schemas.microsoft.com/office/drawing/2014/main" id="{42264439-89E3-45C2-9092-F48C1B2A5B05}"/>
              </a:ext>
            </a:extLst>
          </p:cNvPr>
          <p:cNvSpPr>
            <a:spLocks noGrp="1"/>
          </p:cNvSpPr>
          <p:nvPr>
            <p:ph type="ftr" sz="quarter" idx="3"/>
          </p:nvPr>
        </p:nvSpPr>
        <p:spPr/>
        <p:txBody>
          <a:bodyPr/>
          <a:lstStyle/>
          <a:p>
            <a:r>
              <a:rPr lang="en-US" dirty="0"/>
              <a:t>OPTIONAL FOOTER INFORMATION GOES HERE</a:t>
            </a:r>
          </a:p>
        </p:txBody>
      </p:sp>
      <p:sp>
        <p:nvSpPr>
          <p:cNvPr id="5" name="Slide Number Placeholder 4">
            <a:extLst>
              <a:ext uri="{FF2B5EF4-FFF2-40B4-BE49-F238E27FC236}">
                <a16:creationId xmlns:a16="http://schemas.microsoft.com/office/drawing/2014/main" id="{1F4F1B0E-1422-4FC2-A5E6-4BB753EC52DB}"/>
              </a:ext>
            </a:extLst>
          </p:cNvPr>
          <p:cNvSpPr>
            <a:spLocks noGrp="1"/>
          </p:cNvSpPr>
          <p:nvPr>
            <p:ph type="sldNum" sz="quarter" idx="4"/>
          </p:nvPr>
        </p:nvSpPr>
        <p:spPr/>
        <p:txBody>
          <a:bodyPr/>
          <a:lstStyle/>
          <a:p>
            <a:fld id="{2613B80C-45E9-47B9-8C94-8497D61C2F5B}" type="slidenum">
              <a:rPr lang="en-US" smtClean="0"/>
              <a:pPr/>
              <a:t>9</a:t>
            </a:fld>
            <a:endParaRPr lang="en-US" dirty="0"/>
          </a:p>
        </p:txBody>
      </p:sp>
      <p:sp>
        <p:nvSpPr>
          <p:cNvPr id="6" name="Date Placeholder 5">
            <a:extLst>
              <a:ext uri="{FF2B5EF4-FFF2-40B4-BE49-F238E27FC236}">
                <a16:creationId xmlns:a16="http://schemas.microsoft.com/office/drawing/2014/main" id="{8419CC02-5A7C-4143-B042-1542D05F6A66}"/>
              </a:ext>
            </a:extLst>
          </p:cNvPr>
          <p:cNvSpPr>
            <a:spLocks noGrp="1"/>
          </p:cNvSpPr>
          <p:nvPr>
            <p:ph type="dt" sz="half" idx="2"/>
          </p:nvPr>
        </p:nvSpPr>
        <p:spPr/>
        <p:txBody>
          <a:bodyPr/>
          <a:lstStyle/>
          <a:p>
            <a:fld id="{851F7D3E-8E11-426F-B801-92D19595A450}" type="datetime1">
              <a:rPr lang="en-US" smtClean="0"/>
              <a:pPr/>
              <a:t>12/4/2020</a:t>
            </a:fld>
            <a:endParaRPr lang="en-US" dirty="0"/>
          </a:p>
        </p:txBody>
      </p:sp>
    </p:spTree>
    <p:extLst>
      <p:ext uri="{BB962C8B-B14F-4D97-AF65-F5344CB8AC3E}">
        <p14:creationId xmlns:p14="http://schemas.microsoft.com/office/powerpoint/2010/main" val="564451002"/>
      </p:ext>
    </p:extLst>
  </p:cSld>
  <p:clrMapOvr>
    <a:masterClrMapping/>
  </p:clrMapOvr>
</p:sld>
</file>

<file path=ppt/theme/theme1.xml><?xml version="1.0" encoding="utf-8"?>
<a:theme xmlns:a="http://schemas.openxmlformats.org/drawingml/2006/main" name="Default Theme">
  <a:themeElements>
    <a:clrScheme name="Blank Rome">
      <a:dk1>
        <a:srgbClr val="000000"/>
      </a:dk1>
      <a:lt1>
        <a:srgbClr val="FFFFFF"/>
      </a:lt1>
      <a:dk2>
        <a:srgbClr val="808282"/>
      </a:dk2>
      <a:lt2>
        <a:srgbClr val="D60037"/>
      </a:lt2>
      <a:accent1>
        <a:srgbClr val="54565B"/>
      </a:accent1>
      <a:accent2>
        <a:srgbClr val="D1B888"/>
      </a:accent2>
      <a:accent3>
        <a:srgbClr val="008FBF"/>
      </a:accent3>
      <a:accent4>
        <a:srgbClr val="000000"/>
      </a:accent4>
      <a:accent5>
        <a:srgbClr val="D60037"/>
      </a:accent5>
      <a:accent6>
        <a:srgbClr val="54565B"/>
      </a:accent6>
      <a:hlink>
        <a:srgbClr val="008FBF"/>
      </a:hlink>
      <a:folHlink>
        <a:srgbClr val="54565B"/>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02E207C4-6BA5-47EE-9CC0-F8FD0DA8C0D2}" vid="{A15FD1B6-DB95-49AA-A5EB-EDE7FF10C6A3}"/>
    </a:ext>
  </a:extLst>
</a:theme>
</file>

<file path=ppt/theme/theme2.xml><?xml version="1.0" encoding="utf-8"?>
<a:theme xmlns:a="http://schemas.openxmlformats.org/drawingml/2006/main" name="Blank Rome Blue Theme">
  <a:themeElements>
    <a:clrScheme name="Blank Rome">
      <a:dk1>
        <a:sysClr val="windowText" lastClr="000000"/>
      </a:dk1>
      <a:lt1>
        <a:sysClr val="window" lastClr="FFFFFF"/>
      </a:lt1>
      <a:dk2>
        <a:srgbClr val="000000"/>
      </a:dk2>
      <a:lt2>
        <a:srgbClr val="FFFFFF"/>
      </a:lt2>
      <a:accent1>
        <a:srgbClr val="9A3324"/>
      </a:accent1>
      <a:accent2>
        <a:srgbClr val="236192"/>
      </a:accent2>
      <a:accent3>
        <a:srgbClr val="CBA052"/>
      </a:accent3>
      <a:accent4>
        <a:srgbClr val="6E6259"/>
      </a:accent4>
      <a:accent5>
        <a:srgbClr val="F93822"/>
      </a:accent5>
      <a:accent6>
        <a:srgbClr val="0085CA"/>
      </a:accent6>
      <a:hlink>
        <a:srgbClr val="0085CA"/>
      </a:hlink>
      <a:folHlink>
        <a:srgbClr val="2361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91440" tIns="45720" rIns="91440" bIns="45720" rtlCol="0">
        <a:spAutoFit/>
      </a:bodyPr>
      <a:lstStyle>
        <a:defPPr>
          <a:defRPr dirty="0" err="1" smtClean="0"/>
        </a:defPPr>
      </a:lstStyle>
    </a:txDef>
  </a:objectDefaults>
  <a:extraClrSchemeLst/>
  <a:extLst>
    <a:ext uri="{05A4C25C-085E-4340-85A3-A5531E510DB2}">
      <thm15:themeFamily xmlns:thm15="http://schemas.microsoft.com/office/thememl/2012/main" name="Blank Rome Blue Theme" id="{545C6A59-8EC3-4514-8F78-9183DC9CEB84}" vid="{23CDE8D9-0A55-47C0-BC13-0DAA2134C45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1215</TotalTime>
  <Words>1144</Words>
  <Application>Microsoft Office PowerPoint</Application>
  <PresentationFormat>Widescreen</PresentationFormat>
  <Paragraphs>81</Paragraphs>
  <Slides>14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Times New Roman</vt:lpstr>
      <vt:lpstr>Wingdings</vt:lpstr>
      <vt:lpstr>Default Theme</vt:lpstr>
      <vt:lpstr>Blank Rome Blue Theme</vt:lpstr>
      <vt:lpstr>Hot Topics in PreNups and PostNups</vt:lpstr>
      <vt:lpstr>PowerPoint Presentation</vt:lpstr>
      <vt:lpstr>PowerPoint Presentation</vt:lpstr>
      <vt:lpstr>Florida Statute 61.079 – Premarital Agreements </vt:lpstr>
      <vt:lpstr>Florida Statute 61.079 – Premarital Agreements - Cont’d</vt:lpstr>
      <vt:lpstr>PowerPoint Presentation</vt:lpstr>
      <vt:lpstr>What Can be Waived in a Premarital Agreement?</vt:lpstr>
      <vt:lpstr>PowerPoint Presentation</vt:lpstr>
      <vt:lpstr>What Cannot be Waived in a Premarital Agreement?</vt:lpstr>
      <vt:lpstr>How does the Probate Code affect Premarital Agreements?</vt:lpstr>
      <vt:lpstr>Premarital and Postmarital Agreement Quick Tips</vt:lpstr>
      <vt:lpstr>Premarital Agreement Quick Tips – Cont’d </vt:lpstr>
      <vt:lpstr>Attacking Premarital Agreements  Casto v. Casto, 508 So. 2d 330 (Fla. 1987)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Hot Topics in Prenups</dc:title>
  <dc:creator>Neel, Jennifer</dc:creator>
  <cp:lastModifiedBy>Maria Dopico</cp:lastModifiedBy>
  <cp:revision>11</cp:revision>
  <dcterms:created xsi:type="dcterms:W3CDTF">2019-11-22T15:57:49Z</dcterms:created>
  <dcterms:modified xsi:type="dcterms:W3CDTF">2020-12-04T17:02:04Z</dcterms:modified>
</cp:coreProperties>
</file>